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66" r:id="rId2"/>
    <p:sldId id="256" r:id="rId3"/>
    <p:sldId id="273" r:id="rId4"/>
    <p:sldId id="268" r:id="rId5"/>
    <p:sldId id="257" r:id="rId6"/>
    <p:sldId id="258" r:id="rId7"/>
    <p:sldId id="259" r:id="rId8"/>
    <p:sldId id="261" r:id="rId9"/>
    <p:sldId id="262" r:id="rId10"/>
    <p:sldId id="263" r:id="rId11"/>
    <p:sldId id="269" r:id="rId12"/>
    <p:sldId id="264" r:id="rId13"/>
    <p:sldId id="265" r:id="rId14"/>
    <p:sldId id="270" r:id="rId15"/>
    <p:sldId id="274" r:id="rId16"/>
    <p:sldId id="271" r:id="rId17"/>
    <p:sldId id="272" r:id="rId18"/>
    <p:sldId id="275" r:id="rId19"/>
    <p:sldId id="276" r:id="rId20"/>
    <p:sldId id="267" r:id="rId2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370" autoAdjust="0"/>
  </p:normalViewPr>
  <p:slideViewPr>
    <p:cSldViewPr>
      <p:cViewPr varScale="1">
        <p:scale>
          <a:sx n="79" d="100"/>
          <a:sy n="79" d="100"/>
        </p:scale>
        <p:origin x="108" y="7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0A8FED-7455-4C50-B980-C25285F901CE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2451B-8A34-49D0-B526-D59F24D2C0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9755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451B-8A34-49D0-B526-D59F24D2C010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4351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451B-8A34-49D0-B526-D59F24D2C010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43512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451B-8A34-49D0-B526-D59F24D2C010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43512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EB3182-9629-EC81-013E-FA673EA672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B15A19E-D89D-31ED-F8A2-C66FEE9EA4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68B2A05-6B07-935E-91C1-7C683AECB4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6079B46-F0DC-5D03-9561-5125686F95B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451B-8A34-49D0-B526-D59F24D2C010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32892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451B-8A34-49D0-B526-D59F24D2C010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43512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451B-8A34-49D0-B526-D59F24D2C010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43512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B8D37E-6549-B490-4380-B9CB85A93B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560171A-1579-C094-DEFA-3B4752FE36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79D3DD67-12D9-1498-DEE6-AAFC893DAB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0207D1B-B29D-2D33-2140-270C7579761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451B-8A34-49D0-B526-D59F24D2C010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78213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A92FB5-ABFC-BFC6-141E-5C727534A4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1FA550E1-EE46-9319-9EC1-30B6A13A66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9D9432DC-75D3-6A7B-DC43-53E8B20CD6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155CBE1-CB78-1B66-3C2A-F6B45A932C6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451B-8A34-49D0-B526-D59F24D2C010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7744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27D799-328F-9BC3-9B9F-875A24337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627ACC12-9291-BA25-9A23-947EBA75E9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FFDBEA7-0B7C-A0C9-B865-832138EAFB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7A85510-2703-7A31-A9E0-ADC02EF753C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451B-8A34-49D0-B526-D59F24D2C010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56832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ABC01E-702E-70C9-BCB8-25AB044647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05EC9956-3F09-27AC-3CA1-ECBC98D1CB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41220C54-B1F3-CFDB-EFB2-55C67151BF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9BEF4D5-C7AD-33A0-FB97-B7F62CF08B3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451B-8A34-49D0-B526-D59F24D2C010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036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9AC1C0-2ADD-D4F6-138B-608A7699E3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8E2270B-243C-D6F6-7E44-222C3A17E0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8D2E8E8A-5023-2BAD-06AE-F20F927B4E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5C1D45C-15DC-AF1E-B93C-FD300831D15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451B-8A34-49D0-B526-D59F24D2C010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48092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AD8BB4-C4BB-D3D5-8A03-BE7B5A8564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5F9F9CE7-01BC-8921-CC7F-1BB0CBC664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64F21621-3078-3297-2C67-A0F1E562AA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FC15FFF-AFB2-1587-1F95-010B833F208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451B-8A34-49D0-B526-D59F24D2C010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15138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451B-8A34-49D0-B526-D59F24D2C010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4351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DFB83-F9E9-489B-AD08-6F0117CF7C0A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4E2-0E44-4157-9A28-2982D05D2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4678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DFB83-F9E9-489B-AD08-6F0117CF7C0A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4E2-0E44-4157-9A28-2982D05D2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05929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DFB83-F9E9-489B-AD08-6F0117CF7C0A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4E2-0E44-4157-9A28-2982D05D2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57938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DFB83-F9E9-489B-AD08-6F0117CF7C0A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4E2-0E44-4157-9A28-2982D05D2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8419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DFB83-F9E9-489B-AD08-6F0117CF7C0A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4E2-0E44-4157-9A28-2982D05D2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5226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DFB83-F9E9-489B-AD08-6F0117CF7C0A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4E2-0E44-4157-9A28-2982D05D2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8452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DFB83-F9E9-489B-AD08-6F0117CF7C0A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4E2-0E44-4157-9A28-2982D05D2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2649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DFB83-F9E9-489B-AD08-6F0117CF7C0A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4E2-0E44-4157-9A28-2982D05D2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47097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DFB83-F9E9-489B-AD08-6F0117CF7C0A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4E2-0E44-4157-9A28-2982D05D2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9062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DFB83-F9E9-489B-AD08-6F0117CF7C0A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4E2-0E44-4157-9A28-2982D05D2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97133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DFB83-F9E9-489B-AD08-6F0117CF7C0A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4E2-0E44-4157-9A28-2982D05D2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8580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7DFB83-F9E9-489B-AD08-6F0117CF7C0A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6A4E2-0E44-4157-9A28-2982D05D2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1212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nlinedti.or.kr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2750" y="2564904"/>
            <a:ext cx="570701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온라인 교육장 </a:t>
            </a:r>
            <a:endParaRPr lang="en-US" altLang="ko-K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ko-KR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교육예약 및 수강</a:t>
            </a:r>
            <a:r>
              <a:rPr lang="en-US" altLang="ko-K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관련 매뉴얼</a:t>
            </a:r>
            <a:r>
              <a:rPr lang="en-US" altLang="ko-K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(PC)</a:t>
            </a:r>
            <a:endParaRPr lang="ko-KR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820273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188640"/>
            <a:ext cx="5456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예약 </a:t>
            </a:r>
            <a:r>
              <a:rPr lang="en-US" altLang="ko-KR" dirty="0"/>
              <a:t>– PC</a:t>
            </a:r>
            <a:r>
              <a:rPr lang="ko-KR" altLang="en-US" dirty="0"/>
              <a:t> 버전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757" y="689121"/>
            <a:ext cx="2454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1. </a:t>
            </a:r>
            <a:r>
              <a:rPr lang="ko-KR" altLang="en-US" dirty="0"/>
              <a:t>온라인 교육장 접속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320719" y="1495817"/>
            <a:ext cx="2499753" cy="707886"/>
          </a:xfrm>
          <a:prstGeom prst="rect">
            <a:avLst/>
          </a:prstGeom>
          <a:noFill/>
          <a:ln w="254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네이버</a:t>
            </a:r>
            <a:r>
              <a:rPr lang="en-US" altLang="ko-KR" sz="1000" dirty="0"/>
              <a:t> </a:t>
            </a:r>
            <a:r>
              <a:rPr lang="ko-KR" altLang="en-US" sz="1000" dirty="0"/>
              <a:t>또는 다음에서 </a:t>
            </a:r>
            <a:r>
              <a:rPr lang="en-US" altLang="ko-KR" sz="1000" dirty="0"/>
              <a:t>‘</a:t>
            </a:r>
            <a:r>
              <a:rPr lang="ko-KR" altLang="en-US" sz="1000" dirty="0"/>
              <a:t>대구시교통연수원</a:t>
            </a:r>
            <a:r>
              <a:rPr lang="en-US" altLang="ko-KR" sz="1000" dirty="0"/>
              <a:t>’</a:t>
            </a:r>
            <a:r>
              <a:rPr lang="ko-KR" altLang="en-US" sz="1000" dirty="0"/>
              <a:t>을 검색하여 홈페이지로 접속하신 후 </a:t>
            </a:r>
            <a:r>
              <a:rPr lang="en-US" altLang="ko-KR" sz="1000" dirty="0">
                <a:solidFill>
                  <a:srgbClr val="C00000"/>
                </a:solidFill>
              </a:rPr>
              <a:t>[</a:t>
            </a:r>
            <a:r>
              <a:rPr lang="ko-KR" altLang="en-US" sz="1000" dirty="0">
                <a:solidFill>
                  <a:srgbClr val="C00000"/>
                </a:solidFill>
              </a:rPr>
              <a:t>보수교육 온라인교육 예약</a:t>
            </a:r>
            <a:r>
              <a:rPr lang="en-US" altLang="ko-KR" sz="1000" dirty="0">
                <a:solidFill>
                  <a:srgbClr val="C00000"/>
                </a:solidFill>
              </a:rPr>
              <a:t>]</a:t>
            </a:r>
            <a:r>
              <a:rPr lang="ko-KR" altLang="en-US" sz="1000" dirty="0"/>
              <a:t>버튼을 클릭합니다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DB8A1AF0-AFC1-A73D-089B-C5818E0FAD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385" y="1169358"/>
            <a:ext cx="5724128" cy="4752527"/>
          </a:xfrm>
          <a:prstGeom prst="rect">
            <a:avLst/>
          </a:prstGeom>
        </p:spPr>
      </p:pic>
      <p:sp>
        <p:nvSpPr>
          <p:cNvPr id="20" name="직사각형 19">
            <a:extLst>
              <a:ext uri="{FF2B5EF4-FFF2-40B4-BE49-F238E27FC236}">
                <a16:creationId xmlns:a16="http://schemas.microsoft.com/office/drawing/2014/main" id="{BC6B3B57-6FF4-583A-36CD-3E74D8FD007C}"/>
              </a:ext>
            </a:extLst>
          </p:cNvPr>
          <p:cNvSpPr/>
          <p:nvPr/>
        </p:nvSpPr>
        <p:spPr>
          <a:xfrm>
            <a:off x="1907704" y="3861048"/>
            <a:ext cx="932571" cy="1008112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3" name="연결선: 꺾임 22">
            <a:extLst>
              <a:ext uri="{FF2B5EF4-FFF2-40B4-BE49-F238E27FC236}">
                <a16:creationId xmlns:a16="http://schemas.microsoft.com/office/drawing/2014/main" id="{7869A5BB-84A7-BFA5-3914-CB5B2EBE2D8D}"/>
              </a:ext>
            </a:extLst>
          </p:cNvPr>
          <p:cNvCxnSpPr>
            <a:cxnSpLocks/>
            <a:stCxn id="20" idx="3"/>
            <a:endCxn id="10" idx="1"/>
          </p:cNvCxnSpPr>
          <p:nvPr/>
        </p:nvCxnSpPr>
        <p:spPr>
          <a:xfrm flipV="1">
            <a:off x="2840275" y="1849760"/>
            <a:ext cx="3480444" cy="2515344"/>
          </a:xfrm>
          <a:prstGeom prst="bentConnector3">
            <a:avLst/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FD192B2C-EB94-3A9B-0DFC-0A2B975BF67F}"/>
              </a:ext>
            </a:extLst>
          </p:cNvPr>
          <p:cNvSpPr txBox="1"/>
          <p:nvPr/>
        </p:nvSpPr>
        <p:spPr>
          <a:xfrm>
            <a:off x="6325552" y="2749010"/>
            <a:ext cx="2499753" cy="553998"/>
          </a:xfrm>
          <a:prstGeom prst="rect">
            <a:avLst/>
          </a:prstGeom>
          <a:noFill/>
          <a:ln w="254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네이버</a:t>
            </a:r>
            <a:r>
              <a:rPr lang="en-US" altLang="ko-KR" sz="1000" dirty="0"/>
              <a:t> </a:t>
            </a:r>
            <a:r>
              <a:rPr lang="ko-KR" altLang="en-US" sz="1000" dirty="0"/>
              <a:t>또는 다음에서 도메인 주소란에  </a:t>
            </a:r>
            <a:r>
              <a:rPr lang="en-US" altLang="ko-KR" sz="1000" dirty="0">
                <a:hlinkClick r:id="rId3"/>
              </a:rPr>
              <a:t>www.onlinedti.or.kr</a:t>
            </a:r>
            <a:r>
              <a:rPr lang="en-US" altLang="ko-KR" sz="1000" dirty="0"/>
              <a:t> </a:t>
            </a:r>
            <a:r>
              <a:rPr lang="ko-KR" altLang="en-US" sz="1000" dirty="0"/>
              <a:t>을</a:t>
            </a:r>
            <a:r>
              <a:rPr lang="en-US" altLang="ko-KR" sz="1000" dirty="0"/>
              <a:t> </a:t>
            </a:r>
            <a:r>
              <a:rPr lang="ko-KR" altLang="en-US" sz="1000" dirty="0"/>
              <a:t>입력하시면 교육장으로 바로 이동하실 수 있습니다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19241070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502754-5DF8-9161-E9FA-1409716030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72BA4AD5-14CD-5F93-2F62-C1C057C169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96" y="1178750"/>
            <a:ext cx="5652120" cy="475252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78F69F-CAC1-EF90-0174-7C978F8CE711}"/>
              </a:ext>
            </a:extLst>
          </p:cNvPr>
          <p:cNvSpPr txBox="1"/>
          <p:nvPr/>
        </p:nvSpPr>
        <p:spPr>
          <a:xfrm>
            <a:off x="395536" y="188640"/>
            <a:ext cx="5456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예약 </a:t>
            </a:r>
            <a:r>
              <a:rPr lang="en-US" altLang="ko-KR" dirty="0"/>
              <a:t>– PC</a:t>
            </a:r>
            <a:r>
              <a:rPr lang="ko-KR" altLang="en-US" dirty="0"/>
              <a:t> 버전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4EDFF8-69A6-A190-5AD8-803F2723512C}"/>
              </a:ext>
            </a:extLst>
          </p:cNvPr>
          <p:cNvSpPr txBox="1"/>
          <p:nvPr/>
        </p:nvSpPr>
        <p:spPr>
          <a:xfrm>
            <a:off x="385757" y="689121"/>
            <a:ext cx="2685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1. </a:t>
            </a:r>
            <a:r>
              <a:rPr lang="ko-KR" altLang="en-US" dirty="0"/>
              <a:t>온라인 교육장 로그인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DB5A896-2950-23D7-627D-41FF5DE2DBA6}"/>
              </a:ext>
            </a:extLst>
          </p:cNvPr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04F144D-911A-F7C6-B6AD-4B7E7275E5F7}"/>
              </a:ext>
            </a:extLst>
          </p:cNvPr>
          <p:cNvSpPr txBox="1"/>
          <p:nvPr/>
        </p:nvSpPr>
        <p:spPr>
          <a:xfrm>
            <a:off x="6248711" y="1495817"/>
            <a:ext cx="2664296" cy="553998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000" dirty="0"/>
              <a:t>1. </a:t>
            </a:r>
            <a:r>
              <a:rPr lang="ko-KR" altLang="en-US" sz="1000" dirty="0"/>
              <a:t>이름과</a:t>
            </a:r>
            <a:r>
              <a:rPr lang="en-US" altLang="ko-KR" sz="1000" dirty="0"/>
              <a:t> </a:t>
            </a:r>
            <a:r>
              <a:rPr lang="ko-KR" altLang="en-US" sz="1000" dirty="0"/>
              <a:t>주민등록번호를 모두 입력하신 후</a:t>
            </a:r>
            <a:r>
              <a:rPr lang="en-US" altLang="ko-KR" sz="1000" dirty="0"/>
              <a:t>, </a:t>
            </a:r>
            <a:r>
              <a:rPr lang="ko-KR" altLang="en-US" sz="1000" dirty="0">
                <a:solidFill>
                  <a:srgbClr val="EE0000"/>
                </a:solidFill>
              </a:rPr>
              <a:t>개인정보 수집 및 이용동의 체크박스</a:t>
            </a:r>
            <a:r>
              <a:rPr lang="ko-KR" altLang="en-US" sz="1000" dirty="0"/>
              <a:t>를 클릭해주세요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96739904-A821-D187-B14B-D32B5BF5F4BC}"/>
              </a:ext>
            </a:extLst>
          </p:cNvPr>
          <p:cNvSpPr/>
          <p:nvPr/>
        </p:nvSpPr>
        <p:spPr>
          <a:xfrm>
            <a:off x="1763688" y="4077076"/>
            <a:ext cx="3384376" cy="864092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연결선: 꺾임 15">
            <a:extLst>
              <a:ext uri="{FF2B5EF4-FFF2-40B4-BE49-F238E27FC236}">
                <a16:creationId xmlns:a16="http://schemas.microsoft.com/office/drawing/2014/main" id="{24156C0A-34B0-C451-8264-E7052A4F5E50}"/>
              </a:ext>
            </a:extLst>
          </p:cNvPr>
          <p:cNvCxnSpPr>
            <a:cxnSpLocks/>
            <a:stCxn id="13" idx="3"/>
          </p:cNvCxnSpPr>
          <p:nvPr/>
        </p:nvCxnSpPr>
        <p:spPr>
          <a:xfrm flipV="1">
            <a:off x="5148064" y="1772816"/>
            <a:ext cx="504055" cy="2736306"/>
          </a:xfrm>
          <a:prstGeom prst="bentConnector2">
            <a:avLst/>
          </a:prstGeom>
          <a:ln w="28575">
            <a:solidFill>
              <a:srgbClr val="EE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45354CA2-FDC5-384E-F3E1-057EA7D64AC6}"/>
              </a:ext>
            </a:extLst>
          </p:cNvPr>
          <p:cNvCxnSpPr>
            <a:cxnSpLocks/>
            <a:endCxn id="10" idx="1"/>
          </p:cNvCxnSpPr>
          <p:nvPr/>
        </p:nvCxnSpPr>
        <p:spPr>
          <a:xfrm>
            <a:off x="5652120" y="1772816"/>
            <a:ext cx="596591" cy="0"/>
          </a:xfrm>
          <a:prstGeom prst="line">
            <a:avLst/>
          </a:prstGeom>
          <a:ln w="28575">
            <a:solidFill>
              <a:srgbClr val="EE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039EB4BF-8895-A62E-C941-7AD090C0C6D4}"/>
              </a:ext>
            </a:extLst>
          </p:cNvPr>
          <p:cNvSpPr/>
          <p:nvPr/>
        </p:nvSpPr>
        <p:spPr>
          <a:xfrm>
            <a:off x="3779912" y="5013176"/>
            <a:ext cx="288032" cy="216024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4" name="직선 연결선 33">
            <a:extLst>
              <a:ext uri="{FF2B5EF4-FFF2-40B4-BE49-F238E27FC236}">
                <a16:creationId xmlns:a16="http://schemas.microsoft.com/office/drawing/2014/main" id="{ECDBFC39-DA2D-72B5-A5B4-766D9A944EFC}"/>
              </a:ext>
            </a:extLst>
          </p:cNvPr>
          <p:cNvCxnSpPr>
            <a:cxnSpLocks/>
          </p:cNvCxnSpPr>
          <p:nvPr/>
        </p:nvCxnSpPr>
        <p:spPr>
          <a:xfrm flipV="1">
            <a:off x="5652120" y="3284984"/>
            <a:ext cx="0" cy="540060"/>
          </a:xfrm>
          <a:prstGeom prst="line">
            <a:avLst/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C6F280A2-DCD4-ABDC-08BA-19F8A585DFBC}"/>
              </a:ext>
            </a:extLst>
          </p:cNvPr>
          <p:cNvSpPr txBox="1"/>
          <p:nvPr/>
        </p:nvSpPr>
        <p:spPr>
          <a:xfrm>
            <a:off x="6238448" y="2204864"/>
            <a:ext cx="2664296" cy="400110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000" dirty="0"/>
              <a:t>2. </a:t>
            </a:r>
            <a:r>
              <a:rPr lang="ko-KR" altLang="en-US" sz="1000" dirty="0"/>
              <a:t>위 내용을 작성완료하신 후에 </a:t>
            </a:r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실명확인</a:t>
            </a:r>
            <a:r>
              <a:rPr lang="en-US" altLang="ko-KR" sz="1000" dirty="0">
                <a:solidFill>
                  <a:srgbClr val="EE0000"/>
                </a:solidFill>
              </a:rPr>
              <a:t>]</a:t>
            </a:r>
            <a:r>
              <a:rPr lang="ko-KR" altLang="en-US" sz="1000" dirty="0"/>
              <a:t>버튼을 클릭해주세요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cxnSp>
        <p:nvCxnSpPr>
          <p:cNvPr id="12" name="연결선: 꺾임 11">
            <a:extLst>
              <a:ext uri="{FF2B5EF4-FFF2-40B4-BE49-F238E27FC236}">
                <a16:creationId xmlns:a16="http://schemas.microsoft.com/office/drawing/2014/main" id="{3AA87AF3-D627-C28A-F0C9-CBF95D704E95}"/>
              </a:ext>
            </a:extLst>
          </p:cNvPr>
          <p:cNvCxnSpPr>
            <a:cxnSpLocks/>
          </p:cNvCxnSpPr>
          <p:nvPr/>
        </p:nvCxnSpPr>
        <p:spPr>
          <a:xfrm flipV="1">
            <a:off x="4056899" y="4509122"/>
            <a:ext cx="1584176" cy="612066"/>
          </a:xfrm>
          <a:prstGeom prst="bentConnector3">
            <a:avLst>
              <a:gd name="adj1" fmla="val 100574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08762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76B3DA1F-25DB-E142-47DD-747188D496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359" y="980321"/>
            <a:ext cx="5652120" cy="494806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5536" y="188640"/>
            <a:ext cx="5456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예약 </a:t>
            </a:r>
            <a:r>
              <a:rPr lang="en-US" altLang="ko-KR" dirty="0"/>
              <a:t>– PC</a:t>
            </a:r>
            <a:r>
              <a:rPr lang="ko-KR" altLang="en-US" dirty="0"/>
              <a:t> 버전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757" y="689121"/>
            <a:ext cx="2685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3. </a:t>
            </a:r>
            <a:r>
              <a:rPr lang="ko-KR" altLang="en-US" dirty="0"/>
              <a:t>교육예약 페이지 이동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372200" y="1495980"/>
            <a:ext cx="2448272" cy="553998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상단 또는 페이지 중간의 </a:t>
            </a:r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교육예약</a:t>
            </a:r>
            <a:r>
              <a:rPr lang="en-US" altLang="ko-KR" sz="1000" dirty="0">
                <a:solidFill>
                  <a:srgbClr val="EE0000"/>
                </a:solidFill>
              </a:rPr>
              <a:t>]</a:t>
            </a:r>
            <a:r>
              <a:rPr lang="ko-KR" altLang="en-US" sz="1000" dirty="0">
                <a:solidFill>
                  <a:srgbClr val="EE0000"/>
                </a:solidFill>
              </a:rPr>
              <a:t> </a:t>
            </a:r>
            <a:r>
              <a:rPr lang="ko-KR" altLang="en-US" sz="1000" dirty="0"/>
              <a:t>버튼 클릭하여 교육예약 페이지로 이동합니다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2AD9461-AB19-DA87-A7D1-EACACCB82947}"/>
              </a:ext>
            </a:extLst>
          </p:cNvPr>
          <p:cNvSpPr/>
          <p:nvPr/>
        </p:nvSpPr>
        <p:spPr>
          <a:xfrm>
            <a:off x="1728432" y="1696035"/>
            <a:ext cx="504056" cy="216024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65C5EB8C-206C-E627-E427-61B795277A66}"/>
              </a:ext>
            </a:extLst>
          </p:cNvPr>
          <p:cNvSpPr/>
          <p:nvPr/>
        </p:nvSpPr>
        <p:spPr>
          <a:xfrm>
            <a:off x="1403648" y="4715852"/>
            <a:ext cx="828840" cy="369332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연결선: 꺾임 11">
            <a:extLst>
              <a:ext uri="{FF2B5EF4-FFF2-40B4-BE49-F238E27FC236}">
                <a16:creationId xmlns:a16="http://schemas.microsoft.com/office/drawing/2014/main" id="{8D6985E6-93C1-872B-4435-CAD5DBE5F100}"/>
              </a:ext>
            </a:extLst>
          </p:cNvPr>
          <p:cNvCxnSpPr>
            <a:cxnSpLocks/>
            <a:endCxn id="10" idx="1"/>
          </p:cNvCxnSpPr>
          <p:nvPr/>
        </p:nvCxnSpPr>
        <p:spPr>
          <a:xfrm flipV="1">
            <a:off x="2232488" y="1772979"/>
            <a:ext cx="4139712" cy="3152555"/>
          </a:xfrm>
          <a:prstGeom prst="bentConnector3">
            <a:avLst>
              <a:gd name="adj1" fmla="val 90811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3E9A436C-8E21-517F-3368-54547F691A1E}"/>
              </a:ext>
            </a:extLst>
          </p:cNvPr>
          <p:cNvSpPr txBox="1"/>
          <p:nvPr/>
        </p:nvSpPr>
        <p:spPr>
          <a:xfrm>
            <a:off x="6335159" y="3220255"/>
            <a:ext cx="2448272" cy="1785104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최초 예약 및 로그아웃 한 후</a:t>
            </a:r>
            <a:r>
              <a:rPr lang="en-US" altLang="ko-KR" sz="1000" dirty="0"/>
              <a:t>, </a:t>
            </a:r>
            <a:r>
              <a:rPr lang="ko-KR" altLang="en-US" sz="1000" dirty="0"/>
              <a:t>온라인교육장 </a:t>
            </a:r>
            <a:r>
              <a:rPr lang="ko-KR" altLang="en-US" sz="1000" dirty="0" err="1"/>
              <a:t>재접속</a:t>
            </a:r>
            <a:r>
              <a:rPr lang="ko-KR" altLang="en-US" sz="1000" dirty="0"/>
              <a:t> 시</a:t>
            </a:r>
            <a:r>
              <a:rPr lang="en-US" altLang="ko-KR" sz="1000" dirty="0"/>
              <a:t>, </a:t>
            </a:r>
          </a:p>
          <a:p>
            <a:endParaRPr lang="en-US" altLang="ko-KR" sz="1000" dirty="0">
              <a:solidFill>
                <a:srgbClr val="EE0000"/>
              </a:solidFill>
            </a:endParaRPr>
          </a:p>
          <a:p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학습하기</a:t>
            </a:r>
            <a:r>
              <a:rPr lang="en-US" altLang="ko-KR" sz="1000" dirty="0">
                <a:solidFill>
                  <a:srgbClr val="EE0000"/>
                </a:solidFill>
              </a:rPr>
              <a:t>] </a:t>
            </a:r>
            <a:r>
              <a:rPr lang="ko-KR" altLang="en-US" sz="1000" dirty="0">
                <a:solidFill>
                  <a:sysClr val="windowText" lastClr="000000"/>
                </a:solidFill>
              </a:rPr>
              <a:t>또는 상단의 </a:t>
            </a:r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강의보기</a:t>
            </a:r>
            <a:r>
              <a:rPr lang="en-US" altLang="ko-KR" sz="1000" dirty="0">
                <a:solidFill>
                  <a:srgbClr val="EE0000"/>
                </a:solidFill>
              </a:rPr>
              <a:t>/</a:t>
            </a:r>
            <a:r>
              <a:rPr lang="ko-KR" altLang="en-US" sz="1000" dirty="0">
                <a:solidFill>
                  <a:srgbClr val="EE0000"/>
                </a:solidFill>
              </a:rPr>
              <a:t>수료확인</a:t>
            </a:r>
            <a:r>
              <a:rPr lang="en-US" altLang="ko-KR" sz="1000" dirty="0">
                <a:solidFill>
                  <a:srgbClr val="EE0000"/>
                </a:solidFill>
              </a:rPr>
              <a:t>]</a:t>
            </a:r>
            <a:r>
              <a:rPr lang="ko-KR" altLang="en-US" sz="1000" dirty="0"/>
              <a:t> 버튼 클릭하면 잔여 강의를 계속 보실 수 있습니다</a:t>
            </a:r>
            <a:r>
              <a:rPr lang="en-US" altLang="ko-KR" sz="1000" dirty="0"/>
              <a:t>. </a:t>
            </a:r>
          </a:p>
          <a:p>
            <a:endParaRPr lang="en-US" altLang="ko-KR" sz="1000" dirty="0">
              <a:solidFill>
                <a:srgbClr val="EE0000"/>
              </a:solidFill>
            </a:endParaRPr>
          </a:p>
          <a:p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수료확인 및 발급</a:t>
            </a:r>
            <a:r>
              <a:rPr lang="en-US" altLang="ko-KR" sz="1000" dirty="0">
                <a:solidFill>
                  <a:srgbClr val="EE0000"/>
                </a:solidFill>
              </a:rPr>
              <a:t>] </a:t>
            </a:r>
            <a:r>
              <a:rPr lang="ko-KR" altLang="en-US" sz="1000" dirty="0">
                <a:solidFill>
                  <a:srgbClr val="EE0000"/>
                </a:solidFill>
              </a:rPr>
              <a:t> </a:t>
            </a:r>
            <a:r>
              <a:rPr lang="ko-KR" altLang="en-US" sz="1000" dirty="0">
                <a:solidFill>
                  <a:sysClr val="windowText" lastClr="000000"/>
                </a:solidFill>
              </a:rPr>
              <a:t>또는 상단의</a:t>
            </a:r>
            <a:r>
              <a:rPr lang="ko-KR" altLang="en-US" sz="1000" dirty="0">
                <a:solidFill>
                  <a:srgbClr val="EE0000"/>
                </a:solidFill>
              </a:rPr>
              <a:t> </a:t>
            </a:r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강의보기</a:t>
            </a:r>
            <a:r>
              <a:rPr lang="en-US" altLang="ko-KR" sz="1000" dirty="0">
                <a:solidFill>
                  <a:srgbClr val="EE0000"/>
                </a:solidFill>
              </a:rPr>
              <a:t>/</a:t>
            </a:r>
            <a:r>
              <a:rPr lang="ko-KR" altLang="en-US" sz="1000" dirty="0">
                <a:solidFill>
                  <a:srgbClr val="EE0000"/>
                </a:solidFill>
              </a:rPr>
              <a:t>수료확인</a:t>
            </a:r>
            <a:r>
              <a:rPr lang="en-US" altLang="ko-KR" sz="1000" dirty="0">
                <a:solidFill>
                  <a:srgbClr val="EE0000"/>
                </a:solidFill>
              </a:rPr>
              <a:t>]</a:t>
            </a:r>
            <a:r>
              <a:rPr lang="ko-KR" altLang="en-US" sz="1000" dirty="0"/>
              <a:t> 버튼을 클릭하시면 강의 수강 완료 후 수료증을 출력하실 수 있습니다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AE68BDF-BFE1-AACD-0DC5-E223A2C0E70C}"/>
              </a:ext>
            </a:extLst>
          </p:cNvPr>
          <p:cNvSpPr/>
          <p:nvPr/>
        </p:nvSpPr>
        <p:spPr>
          <a:xfrm>
            <a:off x="1331640" y="5161965"/>
            <a:ext cx="900848" cy="453079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7" name="연결선: 꺾임 16">
            <a:extLst>
              <a:ext uri="{FF2B5EF4-FFF2-40B4-BE49-F238E27FC236}">
                <a16:creationId xmlns:a16="http://schemas.microsoft.com/office/drawing/2014/main" id="{0324C887-D309-C1B8-8F3C-4FBCF0BD1D27}"/>
              </a:ext>
            </a:extLst>
          </p:cNvPr>
          <p:cNvCxnSpPr>
            <a:cxnSpLocks/>
            <a:stCxn id="11" idx="2"/>
          </p:cNvCxnSpPr>
          <p:nvPr/>
        </p:nvCxnSpPr>
        <p:spPr>
          <a:xfrm rot="16200000" flipH="1">
            <a:off x="3736865" y="155653"/>
            <a:ext cx="503226" cy="4016037"/>
          </a:xfrm>
          <a:prstGeom prst="bentConnector2">
            <a:avLst/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직사각형 1">
            <a:extLst>
              <a:ext uri="{FF2B5EF4-FFF2-40B4-BE49-F238E27FC236}">
                <a16:creationId xmlns:a16="http://schemas.microsoft.com/office/drawing/2014/main" id="{1E9FD763-ABD0-19F0-C0A0-B2806F426079}"/>
              </a:ext>
            </a:extLst>
          </p:cNvPr>
          <p:cNvSpPr/>
          <p:nvPr/>
        </p:nvSpPr>
        <p:spPr>
          <a:xfrm>
            <a:off x="3203848" y="1696035"/>
            <a:ext cx="1060769" cy="216022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7F66333D-EB2E-C06B-1931-0C177A8BD551}"/>
              </a:ext>
            </a:extLst>
          </p:cNvPr>
          <p:cNvCxnSpPr/>
          <p:nvPr/>
        </p:nvCxnSpPr>
        <p:spPr>
          <a:xfrm>
            <a:off x="3275856" y="1912057"/>
            <a:ext cx="0" cy="3461159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연결선: 꺾임 17">
            <a:extLst>
              <a:ext uri="{FF2B5EF4-FFF2-40B4-BE49-F238E27FC236}">
                <a16:creationId xmlns:a16="http://schemas.microsoft.com/office/drawing/2014/main" id="{7D405F25-E1E1-9723-C716-4CB9E55B5CBE}"/>
              </a:ext>
            </a:extLst>
          </p:cNvPr>
          <p:cNvCxnSpPr/>
          <p:nvPr/>
        </p:nvCxnSpPr>
        <p:spPr>
          <a:xfrm flipV="1">
            <a:off x="2232488" y="4925534"/>
            <a:ext cx="4102671" cy="447682"/>
          </a:xfrm>
          <a:prstGeom prst="bentConnector3">
            <a:avLst>
              <a:gd name="adj1" fmla="val 93515"/>
            </a:avLst>
          </a:prstGeom>
          <a:ln w="2857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5779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44559B44-FF9C-8AC0-1AFA-AA22CC7839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340768"/>
            <a:ext cx="6012667" cy="459289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5536" y="188640"/>
            <a:ext cx="5456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예약 </a:t>
            </a:r>
            <a:r>
              <a:rPr lang="en-US" altLang="ko-KR" dirty="0"/>
              <a:t>– PC</a:t>
            </a:r>
            <a:r>
              <a:rPr lang="ko-KR" altLang="en-US" dirty="0"/>
              <a:t> 버전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757" y="689121"/>
            <a:ext cx="39725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4. </a:t>
            </a:r>
            <a:r>
              <a:rPr lang="ko-KR" altLang="en-US" dirty="0"/>
              <a:t>교육예약 </a:t>
            </a:r>
            <a:r>
              <a:rPr lang="en-US" altLang="ko-KR" dirty="0"/>
              <a:t>– </a:t>
            </a:r>
            <a:r>
              <a:rPr lang="ko-KR" altLang="en-US" dirty="0"/>
              <a:t>교육 대상자 여부 확인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6336196" y="2298938"/>
            <a:ext cx="2448272" cy="553998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교육 대상구분에 </a:t>
            </a:r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온라인교육대상자</a:t>
            </a:r>
            <a:r>
              <a:rPr lang="en-US" altLang="ko-KR" sz="1000" dirty="0">
                <a:solidFill>
                  <a:srgbClr val="EE0000"/>
                </a:solidFill>
              </a:rPr>
              <a:t>]</a:t>
            </a:r>
            <a:r>
              <a:rPr lang="ko-KR" altLang="en-US" sz="1000" dirty="0"/>
              <a:t>로 </a:t>
            </a:r>
            <a:endParaRPr lang="en-US" altLang="ko-KR" sz="1000" dirty="0"/>
          </a:p>
          <a:p>
            <a:r>
              <a:rPr lang="ko-KR" altLang="en-US" sz="1000" dirty="0"/>
              <a:t>표시되는지 확인하신 후</a:t>
            </a:r>
            <a:r>
              <a:rPr lang="en-US" altLang="ko-KR" sz="1000" dirty="0"/>
              <a:t>,</a:t>
            </a:r>
            <a:r>
              <a:rPr lang="ko-KR" altLang="en-US" sz="1000" dirty="0"/>
              <a:t> </a:t>
            </a:r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예약</a:t>
            </a:r>
            <a:r>
              <a:rPr lang="en-US" altLang="ko-KR" sz="1000" dirty="0">
                <a:solidFill>
                  <a:srgbClr val="EE0000"/>
                </a:solidFill>
              </a:rPr>
              <a:t>]</a:t>
            </a:r>
            <a:r>
              <a:rPr lang="ko-KR" altLang="en-US" sz="1000" dirty="0"/>
              <a:t>버튼을 클릭하여 예약을 진행 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A534E241-609E-1678-4357-4EEA7FC51A18}"/>
              </a:ext>
            </a:extLst>
          </p:cNvPr>
          <p:cNvSpPr/>
          <p:nvPr/>
        </p:nvSpPr>
        <p:spPr>
          <a:xfrm>
            <a:off x="1258260" y="3717032"/>
            <a:ext cx="1080120" cy="432048"/>
          </a:xfrm>
          <a:prstGeom prst="rect">
            <a:avLst/>
          </a:prstGeom>
          <a:noFill/>
          <a:ln w="28575"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1C3051CA-0B13-BBCF-DE88-7BB3B3A1111D}"/>
              </a:ext>
            </a:extLst>
          </p:cNvPr>
          <p:cNvSpPr/>
          <p:nvPr/>
        </p:nvSpPr>
        <p:spPr>
          <a:xfrm>
            <a:off x="4103376" y="3748390"/>
            <a:ext cx="648072" cy="369332"/>
          </a:xfrm>
          <a:prstGeom prst="rect">
            <a:avLst/>
          </a:prstGeom>
          <a:noFill/>
          <a:ln w="28575"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1" name="연결선: 꺾임 10">
            <a:extLst>
              <a:ext uri="{FF2B5EF4-FFF2-40B4-BE49-F238E27FC236}">
                <a16:creationId xmlns:a16="http://schemas.microsoft.com/office/drawing/2014/main" id="{B2B275F7-8477-12AC-6FB7-EC085BD5C5A8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2311917" y="2566736"/>
            <a:ext cx="1472324" cy="1404332"/>
          </a:xfrm>
          <a:prstGeom prst="bentConnector3">
            <a:avLst>
              <a:gd name="adj1" fmla="val 50000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3DFF46A7-7594-4BE9-B71E-5B04AAC3723B}"/>
              </a:ext>
            </a:extLst>
          </p:cNvPr>
          <p:cNvCxnSpPr>
            <a:cxnSpLocks/>
            <a:endCxn id="17" idx="1"/>
          </p:cNvCxnSpPr>
          <p:nvPr/>
        </p:nvCxnSpPr>
        <p:spPr>
          <a:xfrm>
            <a:off x="3750246" y="2539361"/>
            <a:ext cx="2585950" cy="36576"/>
          </a:xfrm>
          <a:prstGeom prst="line">
            <a:avLst/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D9B8A133-5C0F-3FD2-3D75-964DA468CBE9}"/>
              </a:ext>
            </a:extLst>
          </p:cNvPr>
          <p:cNvCxnSpPr>
            <a:cxnSpLocks/>
          </p:cNvCxnSpPr>
          <p:nvPr/>
        </p:nvCxnSpPr>
        <p:spPr>
          <a:xfrm flipV="1">
            <a:off x="4103376" y="2539361"/>
            <a:ext cx="0" cy="1393695"/>
          </a:xfrm>
          <a:prstGeom prst="line">
            <a:avLst/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직사각형 1">
            <a:extLst>
              <a:ext uri="{FF2B5EF4-FFF2-40B4-BE49-F238E27FC236}">
                <a16:creationId xmlns:a16="http://schemas.microsoft.com/office/drawing/2014/main" id="{EF33E570-474E-92EA-DDF4-B8A017927EBC}"/>
              </a:ext>
            </a:extLst>
          </p:cNvPr>
          <p:cNvSpPr/>
          <p:nvPr/>
        </p:nvSpPr>
        <p:spPr>
          <a:xfrm>
            <a:off x="4860032" y="3717032"/>
            <a:ext cx="655207" cy="432048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250C8ED2-E69B-5282-3F69-5653FA68B12B}"/>
              </a:ext>
            </a:extLst>
          </p:cNvPr>
          <p:cNvCxnSpPr>
            <a:stCxn id="2" idx="3"/>
          </p:cNvCxnSpPr>
          <p:nvPr/>
        </p:nvCxnSpPr>
        <p:spPr>
          <a:xfrm>
            <a:off x="5515239" y="3933056"/>
            <a:ext cx="820957" cy="0"/>
          </a:xfrm>
          <a:prstGeom prst="line">
            <a:avLst/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A35E548E-1705-3369-91EB-98A5547FA647}"/>
              </a:ext>
            </a:extLst>
          </p:cNvPr>
          <p:cNvSpPr txBox="1"/>
          <p:nvPr/>
        </p:nvSpPr>
        <p:spPr>
          <a:xfrm>
            <a:off x="6336196" y="3673710"/>
            <a:ext cx="2448272" cy="246221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교육이 완료되면 </a:t>
            </a:r>
            <a:r>
              <a:rPr lang="en-US" altLang="ko-KR" sz="1000" dirty="0"/>
              <a:t>‘</a:t>
            </a:r>
            <a:r>
              <a:rPr lang="ko-KR" altLang="en-US" sz="1000" dirty="0"/>
              <a:t>수료</a:t>
            </a:r>
            <a:r>
              <a:rPr lang="en-US" altLang="ko-KR" sz="1000" dirty="0"/>
              <a:t>’</a:t>
            </a:r>
            <a:r>
              <a:rPr lang="ko-KR" altLang="en-US" sz="1000" dirty="0"/>
              <a:t>로 변경됩니다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12451366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45AC625D-A122-EA9E-BE0A-AC7F6F925D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44" y="1167348"/>
            <a:ext cx="5699047" cy="483333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5536" y="188640"/>
            <a:ext cx="5456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예약 </a:t>
            </a:r>
            <a:r>
              <a:rPr lang="en-US" altLang="ko-KR" dirty="0"/>
              <a:t>– PC</a:t>
            </a:r>
            <a:r>
              <a:rPr lang="ko-KR" altLang="en-US" dirty="0"/>
              <a:t> 버전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757" y="689121"/>
            <a:ext cx="41216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5. </a:t>
            </a:r>
            <a:r>
              <a:rPr lang="ko-KR" altLang="en-US" dirty="0"/>
              <a:t>교육예약 </a:t>
            </a:r>
            <a:r>
              <a:rPr lang="en-US" altLang="ko-KR" dirty="0"/>
              <a:t>– </a:t>
            </a:r>
            <a:r>
              <a:rPr lang="ko-KR" altLang="en-US" dirty="0"/>
              <a:t>교육관련 공지사항 확인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334151" y="2122900"/>
            <a:ext cx="2448272" cy="400110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교육관련 공지사항을 확인 및 숙지</a:t>
            </a:r>
            <a:endParaRPr lang="en-US" altLang="ko-KR" sz="1000" dirty="0"/>
          </a:p>
          <a:p>
            <a:r>
              <a:rPr lang="ko-KR" altLang="en-US" sz="1000" dirty="0"/>
              <a:t>하도록 합니다</a:t>
            </a:r>
            <a:r>
              <a:rPr lang="en-US" altLang="ko-KR" sz="1000" dirty="0"/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40940" y="3429000"/>
            <a:ext cx="2448272" cy="400110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본인이 선택한 교육분류가 맞는지 확인합니다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cxnSp>
        <p:nvCxnSpPr>
          <p:cNvPr id="11" name="꺾인 연결선 10"/>
          <p:cNvCxnSpPr>
            <a:cxnSpLocks/>
            <a:endCxn id="9" idx="1"/>
          </p:cNvCxnSpPr>
          <p:nvPr/>
        </p:nvCxnSpPr>
        <p:spPr>
          <a:xfrm flipV="1">
            <a:off x="4139952" y="3629055"/>
            <a:ext cx="2200988" cy="1540478"/>
          </a:xfrm>
          <a:prstGeom prst="bentConnector3">
            <a:avLst>
              <a:gd name="adj1" fmla="val 78092"/>
            </a:avLst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340940" y="3964994"/>
            <a:ext cx="2448272" cy="553998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공지사항 내용을 숙지하신 후 </a:t>
            </a:r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동의</a:t>
            </a:r>
            <a:r>
              <a:rPr lang="en-US" altLang="ko-KR" sz="1000" dirty="0">
                <a:solidFill>
                  <a:srgbClr val="EE0000"/>
                </a:solidFill>
              </a:rPr>
              <a:t>]</a:t>
            </a:r>
          </a:p>
          <a:p>
            <a:r>
              <a:rPr lang="ko-KR" altLang="en-US" sz="1000" dirty="0"/>
              <a:t>버튼을 클릭하여 다음단계로 진행합니다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cxnSp>
        <p:nvCxnSpPr>
          <p:cNvPr id="13" name="꺾인 연결선 12"/>
          <p:cNvCxnSpPr>
            <a:cxnSpLocks/>
            <a:stCxn id="19" idx="3"/>
            <a:endCxn id="12" idx="1"/>
          </p:cNvCxnSpPr>
          <p:nvPr/>
        </p:nvCxnSpPr>
        <p:spPr>
          <a:xfrm flipV="1">
            <a:off x="3777301" y="4241993"/>
            <a:ext cx="2563639" cy="1415080"/>
          </a:xfrm>
          <a:prstGeom prst="bentConnector3">
            <a:avLst>
              <a:gd name="adj1" fmla="val 90424"/>
            </a:avLst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액자 1">
            <a:extLst>
              <a:ext uri="{FF2B5EF4-FFF2-40B4-BE49-F238E27FC236}">
                <a16:creationId xmlns:a16="http://schemas.microsoft.com/office/drawing/2014/main" id="{1BF14A3E-100A-4492-87FD-93B2A8854FFD}"/>
              </a:ext>
            </a:extLst>
          </p:cNvPr>
          <p:cNvSpPr/>
          <p:nvPr/>
        </p:nvSpPr>
        <p:spPr>
          <a:xfrm>
            <a:off x="683568" y="2708920"/>
            <a:ext cx="4608512" cy="2178298"/>
          </a:xfrm>
          <a:prstGeom prst="frame">
            <a:avLst>
              <a:gd name="adj1" fmla="val 225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cxnSp>
        <p:nvCxnSpPr>
          <p:cNvPr id="14" name="꺾인 연결선 10">
            <a:extLst>
              <a:ext uri="{FF2B5EF4-FFF2-40B4-BE49-F238E27FC236}">
                <a16:creationId xmlns:a16="http://schemas.microsoft.com/office/drawing/2014/main" id="{EE509475-20F7-4F11-AE8D-F0A535EAE32B}"/>
              </a:ext>
            </a:extLst>
          </p:cNvPr>
          <p:cNvCxnSpPr>
            <a:cxnSpLocks/>
          </p:cNvCxnSpPr>
          <p:nvPr/>
        </p:nvCxnSpPr>
        <p:spPr>
          <a:xfrm flipV="1">
            <a:off x="5292080" y="2348880"/>
            <a:ext cx="1042071" cy="641395"/>
          </a:xfrm>
          <a:prstGeom prst="bentConnector3">
            <a:avLst>
              <a:gd name="adj1" fmla="val 50000"/>
            </a:avLst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2C937B1E-34F1-5174-D9E2-409768B48720}"/>
              </a:ext>
            </a:extLst>
          </p:cNvPr>
          <p:cNvSpPr/>
          <p:nvPr/>
        </p:nvSpPr>
        <p:spPr>
          <a:xfrm>
            <a:off x="2123728" y="5018893"/>
            <a:ext cx="2016224" cy="282315"/>
          </a:xfrm>
          <a:prstGeom prst="rect">
            <a:avLst/>
          </a:prstGeom>
          <a:noFill/>
          <a:ln w="28575"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585B27CE-C949-92D3-CE8D-FFD0F8BAA5B3}"/>
              </a:ext>
            </a:extLst>
          </p:cNvPr>
          <p:cNvSpPr/>
          <p:nvPr/>
        </p:nvSpPr>
        <p:spPr>
          <a:xfrm>
            <a:off x="3428581" y="5569486"/>
            <a:ext cx="348720" cy="175173"/>
          </a:xfrm>
          <a:prstGeom prst="rect">
            <a:avLst/>
          </a:prstGeom>
          <a:noFill/>
          <a:ln w="28575"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46565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>
            <a:extLst>
              <a:ext uri="{FF2B5EF4-FFF2-40B4-BE49-F238E27FC236}">
                <a16:creationId xmlns:a16="http://schemas.microsoft.com/office/drawing/2014/main" id="{B2D69057-738C-8AFC-26B9-4A1A6D0D4B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214" y="1113448"/>
            <a:ext cx="5456942" cy="491913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5536" y="188640"/>
            <a:ext cx="5456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예약 </a:t>
            </a:r>
            <a:r>
              <a:rPr lang="en-US" altLang="ko-KR" dirty="0"/>
              <a:t>– PC</a:t>
            </a:r>
            <a:r>
              <a:rPr lang="ko-KR" altLang="en-US" dirty="0"/>
              <a:t> 버전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757" y="689121"/>
            <a:ext cx="31983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6. </a:t>
            </a:r>
            <a:r>
              <a:rPr lang="ko-KR" altLang="en-US" dirty="0"/>
              <a:t>교육예약 </a:t>
            </a:r>
            <a:r>
              <a:rPr lang="en-US" altLang="ko-KR" dirty="0"/>
              <a:t>– </a:t>
            </a:r>
            <a:r>
              <a:rPr lang="ko-KR" altLang="en-US" dirty="0"/>
              <a:t>교육 업종 선택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340940" y="1300698"/>
            <a:ext cx="2448272" cy="246221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본인에게 해당하는 업종을 선택 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sp>
        <p:nvSpPr>
          <p:cNvPr id="12" name="TextBox 11"/>
          <p:cNvSpPr txBox="1"/>
          <p:nvPr/>
        </p:nvSpPr>
        <p:spPr>
          <a:xfrm>
            <a:off x="6340940" y="1772816"/>
            <a:ext cx="2448272" cy="1015663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택시</a:t>
            </a:r>
            <a:r>
              <a:rPr lang="en-US" altLang="ko-KR" sz="1000" dirty="0"/>
              <a:t>, </a:t>
            </a:r>
            <a:r>
              <a:rPr lang="ko-KR" altLang="en-US" sz="1000" dirty="0"/>
              <a:t>버스</a:t>
            </a:r>
            <a:r>
              <a:rPr lang="en-US" altLang="ko-KR" sz="1000" dirty="0"/>
              <a:t>, </a:t>
            </a:r>
            <a:r>
              <a:rPr lang="ko-KR" altLang="en-US" sz="1000" dirty="0"/>
              <a:t>화물 업종분류 </a:t>
            </a:r>
            <a:r>
              <a:rPr lang="ko-KR" altLang="en-US" sz="1000" dirty="0" err="1"/>
              <a:t>선택시</a:t>
            </a:r>
            <a:r>
              <a:rPr lang="ko-KR" altLang="en-US" sz="1000" dirty="0"/>
              <a:t> 하단에 상세업종이 표시되며</a:t>
            </a:r>
            <a:r>
              <a:rPr lang="en-US" altLang="ko-KR" sz="1000" dirty="0"/>
              <a:t>, </a:t>
            </a:r>
            <a:r>
              <a:rPr lang="ko-KR" altLang="en-US" sz="1000" dirty="0"/>
              <a:t>본인에게 해당하는 상세 업종을 선택합니다</a:t>
            </a:r>
            <a:r>
              <a:rPr lang="en-US" altLang="ko-KR" sz="1000" dirty="0"/>
              <a:t>.</a:t>
            </a:r>
          </a:p>
          <a:p>
            <a:pPr marL="171450" indent="-171450">
              <a:buFontTx/>
              <a:buChar char="-"/>
            </a:pPr>
            <a:r>
              <a:rPr lang="ko-KR" altLang="en-US" sz="1000" dirty="0"/>
              <a:t>택시 </a:t>
            </a:r>
            <a:r>
              <a:rPr lang="en-US" altLang="ko-KR" sz="1000" dirty="0"/>
              <a:t>: </a:t>
            </a:r>
            <a:r>
              <a:rPr lang="ko-KR" altLang="en-US" sz="1000" dirty="0"/>
              <a:t>개인택시</a:t>
            </a:r>
            <a:r>
              <a:rPr lang="en-US" altLang="ko-KR" sz="1000" dirty="0"/>
              <a:t>, </a:t>
            </a:r>
            <a:r>
              <a:rPr lang="ko-KR" altLang="en-US" sz="1000" dirty="0"/>
              <a:t>법인택시</a:t>
            </a:r>
            <a:endParaRPr lang="en-US" altLang="ko-KR" sz="1000" dirty="0"/>
          </a:p>
          <a:p>
            <a:pPr marL="171450" indent="-171450">
              <a:buFontTx/>
              <a:buChar char="-"/>
            </a:pPr>
            <a:r>
              <a:rPr lang="ko-KR" altLang="en-US" sz="1000" dirty="0"/>
              <a:t>버스 </a:t>
            </a:r>
            <a:r>
              <a:rPr lang="en-US" altLang="ko-KR" sz="1000" dirty="0"/>
              <a:t>: </a:t>
            </a:r>
            <a:r>
              <a:rPr lang="ko-KR" altLang="en-US" sz="1000" dirty="0"/>
              <a:t>시내버스</a:t>
            </a:r>
            <a:r>
              <a:rPr lang="en-US" altLang="ko-KR" sz="1000" dirty="0"/>
              <a:t>, </a:t>
            </a:r>
            <a:r>
              <a:rPr lang="ko-KR" altLang="en-US" sz="1000" dirty="0"/>
              <a:t>전세버스</a:t>
            </a:r>
            <a:r>
              <a:rPr lang="en-US" altLang="ko-KR" sz="1000" dirty="0"/>
              <a:t>, </a:t>
            </a:r>
            <a:r>
              <a:rPr lang="ko-KR" altLang="en-US" sz="1000" dirty="0"/>
              <a:t>특수여객</a:t>
            </a:r>
            <a:endParaRPr lang="en-US" altLang="ko-KR" sz="1000" dirty="0"/>
          </a:p>
          <a:p>
            <a:pPr marL="171450" indent="-171450">
              <a:buFontTx/>
              <a:buChar char="-"/>
            </a:pPr>
            <a:r>
              <a:rPr lang="ko-KR" altLang="en-US" sz="1000" dirty="0"/>
              <a:t>화물 </a:t>
            </a:r>
            <a:r>
              <a:rPr lang="en-US" altLang="ko-KR" sz="1000" dirty="0"/>
              <a:t>: </a:t>
            </a:r>
            <a:r>
              <a:rPr lang="ko-KR" altLang="en-US" sz="1000" dirty="0"/>
              <a:t>법인화물</a:t>
            </a:r>
            <a:r>
              <a:rPr lang="en-US" altLang="ko-KR" sz="1000" dirty="0"/>
              <a:t>, </a:t>
            </a:r>
            <a:r>
              <a:rPr lang="ko-KR" altLang="en-US" sz="1000" dirty="0"/>
              <a:t>개별화물</a:t>
            </a:r>
            <a:r>
              <a:rPr lang="en-US" altLang="ko-KR" sz="1000" dirty="0"/>
              <a:t>, </a:t>
            </a:r>
            <a:r>
              <a:rPr lang="ko-KR" altLang="en-US" sz="1000" dirty="0"/>
              <a:t>용달화물</a:t>
            </a:r>
            <a:endParaRPr lang="en-US" altLang="ko-KR" sz="1000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1C857803-8D94-8D2F-68A1-5AF5A5801D94}"/>
              </a:ext>
            </a:extLst>
          </p:cNvPr>
          <p:cNvSpPr/>
          <p:nvPr/>
        </p:nvSpPr>
        <p:spPr>
          <a:xfrm>
            <a:off x="899592" y="2924944"/>
            <a:ext cx="2880320" cy="504056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04994710-651C-C137-7C4A-2EFB0D812A02}"/>
              </a:ext>
            </a:extLst>
          </p:cNvPr>
          <p:cNvSpPr/>
          <p:nvPr/>
        </p:nvSpPr>
        <p:spPr>
          <a:xfrm>
            <a:off x="827584" y="3984476"/>
            <a:ext cx="1944216" cy="596652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9D55BCC0-9E17-FD04-00C7-4E563D4D6F54}"/>
              </a:ext>
            </a:extLst>
          </p:cNvPr>
          <p:cNvSpPr/>
          <p:nvPr/>
        </p:nvSpPr>
        <p:spPr>
          <a:xfrm>
            <a:off x="4788024" y="4898642"/>
            <a:ext cx="864096" cy="504056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18DEEED-3380-EE1C-875B-2947FA05B1C0}"/>
              </a:ext>
            </a:extLst>
          </p:cNvPr>
          <p:cNvSpPr/>
          <p:nvPr/>
        </p:nvSpPr>
        <p:spPr>
          <a:xfrm>
            <a:off x="4788024" y="5649802"/>
            <a:ext cx="792088" cy="189500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" name="연결선: 꺾임 13">
            <a:extLst>
              <a:ext uri="{FF2B5EF4-FFF2-40B4-BE49-F238E27FC236}">
                <a16:creationId xmlns:a16="http://schemas.microsoft.com/office/drawing/2014/main" id="{9B5EA29C-A309-64AE-7959-3DBB9BFB088F}"/>
              </a:ext>
            </a:extLst>
          </p:cNvPr>
          <p:cNvCxnSpPr>
            <a:cxnSpLocks/>
          </p:cNvCxnSpPr>
          <p:nvPr/>
        </p:nvCxnSpPr>
        <p:spPr>
          <a:xfrm flipV="1">
            <a:off x="3800250" y="1382288"/>
            <a:ext cx="2540690" cy="1830688"/>
          </a:xfrm>
          <a:prstGeom prst="bentConnector3">
            <a:avLst>
              <a:gd name="adj1" fmla="val 16889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연결선: 꺾임 15">
            <a:extLst>
              <a:ext uri="{FF2B5EF4-FFF2-40B4-BE49-F238E27FC236}">
                <a16:creationId xmlns:a16="http://schemas.microsoft.com/office/drawing/2014/main" id="{30017008-25DF-387B-49AA-3D3FCC2F8B72}"/>
              </a:ext>
            </a:extLst>
          </p:cNvPr>
          <p:cNvCxnSpPr>
            <a:cxnSpLocks/>
          </p:cNvCxnSpPr>
          <p:nvPr/>
        </p:nvCxnSpPr>
        <p:spPr>
          <a:xfrm flipV="1">
            <a:off x="2768225" y="2193819"/>
            <a:ext cx="3537879" cy="2119193"/>
          </a:xfrm>
          <a:prstGeom prst="bentConnector3">
            <a:avLst>
              <a:gd name="adj1" fmla="val 58271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2D80B264-17D0-F437-1DBB-7A87E22FAFEE}"/>
              </a:ext>
            </a:extLst>
          </p:cNvPr>
          <p:cNvSpPr txBox="1"/>
          <p:nvPr/>
        </p:nvSpPr>
        <p:spPr>
          <a:xfrm>
            <a:off x="6334044" y="3318419"/>
            <a:ext cx="2448272" cy="400110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본인의 해당사항에 맞는 교육인지 확인 후 </a:t>
            </a:r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예약</a:t>
            </a:r>
            <a:r>
              <a:rPr lang="en-US" altLang="ko-KR" sz="1000" dirty="0">
                <a:solidFill>
                  <a:srgbClr val="EE0000"/>
                </a:solidFill>
              </a:rPr>
              <a:t>]</a:t>
            </a:r>
            <a:r>
              <a:rPr lang="ko-KR" altLang="en-US" sz="1000" dirty="0"/>
              <a:t> 체크박스를 클릭합니다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62EC3D2-A541-781D-5C2F-B078F59AAD7E}"/>
              </a:ext>
            </a:extLst>
          </p:cNvPr>
          <p:cNvSpPr txBox="1"/>
          <p:nvPr/>
        </p:nvSpPr>
        <p:spPr>
          <a:xfrm>
            <a:off x="6351461" y="4825116"/>
            <a:ext cx="2448272" cy="400110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위 사항을 모두 체크한 후</a:t>
            </a:r>
            <a:r>
              <a:rPr lang="en-US" altLang="ko-KR" sz="1000" dirty="0"/>
              <a:t>, </a:t>
            </a:r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교육예약하기</a:t>
            </a:r>
            <a:r>
              <a:rPr lang="en-US" altLang="ko-KR" sz="1000" dirty="0">
                <a:solidFill>
                  <a:srgbClr val="EE0000"/>
                </a:solidFill>
              </a:rPr>
              <a:t>]</a:t>
            </a:r>
            <a:r>
              <a:rPr lang="ko-KR" altLang="en-US" sz="1000" dirty="0"/>
              <a:t>버튼을 클릭합니다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cxnSp>
        <p:nvCxnSpPr>
          <p:cNvPr id="25" name="연결선: 꺾임 24">
            <a:extLst>
              <a:ext uri="{FF2B5EF4-FFF2-40B4-BE49-F238E27FC236}">
                <a16:creationId xmlns:a16="http://schemas.microsoft.com/office/drawing/2014/main" id="{2A529317-44C0-EA7C-D9FD-0F79A5D612E6}"/>
              </a:ext>
            </a:extLst>
          </p:cNvPr>
          <p:cNvCxnSpPr>
            <a:cxnSpLocks/>
            <a:stCxn id="10" idx="0"/>
            <a:endCxn id="18" idx="1"/>
          </p:cNvCxnSpPr>
          <p:nvPr/>
        </p:nvCxnSpPr>
        <p:spPr>
          <a:xfrm rot="5400000" flipH="1" flipV="1">
            <a:off x="5086974" y="3651572"/>
            <a:ext cx="1380168" cy="1113972"/>
          </a:xfrm>
          <a:prstGeom prst="bentConnector2">
            <a:avLst/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연결선: 꺾임 26">
            <a:extLst>
              <a:ext uri="{FF2B5EF4-FFF2-40B4-BE49-F238E27FC236}">
                <a16:creationId xmlns:a16="http://schemas.microsoft.com/office/drawing/2014/main" id="{50436534-AAC3-296D-2208-1C1A7992E3CC}"/>
              </a:ext>
            </a:extLst>
          </p:cNvPr>
          <p:cNvCxnSpPr>
            <a:cxnSpLocks/>
            <a:stCxn id="11" idx="3"/>
            <a:endCxn id="23" idx="1"/>
          </p:cNvCxnSpPr>
          <p:nvPr/>
        </p:nvCxnSpPr>
        <p:spPr>
          <a:xfrm flipV="1">
            <a:off x="5580112" y="5025171"/>
            <a:ext cx="771349" cy="719381"/>
          </a:xfrm>
          <a:prstGeom prst="bentConnector3">
            <a:avLst>
              <a:gd name="adj1" fmla="val 50000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1558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971D0E08-5379-F8FF-4F0C-D1D48A6D07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91" y="1068647"/>
            <a:ext cx="5580112" cy="475252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5536" y="188640"/>
            <a:ext cx="54328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예약 </a:t>
            </a:r>
            <a:r>
              <a:rPr lang="en-US" altLang="ko-KR" dirty="0"/>
              <a:t>– PC</a:t>
            </a:r>
            <a:r>
              <a:rPr lang="ko-KR" altLang="en-US" dirty="0"/>
              <a:t> 버전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757" y="689121"/>
            <a:ext cx="3741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7. </a:t>
            </a:r>
            <a:r>
              <a:rPr lang="ko-KR" altLang="en-US" dirty="0"/>
              <a:t>교육예약 </a:t>
            </a:r>
            <a:r>
              <a:rPr lang="en-US" altLang="ko-KR" dirty="0"/>
              <a:t>– </a:t>
            </a:r>
            <a:r>
              <a:rPr lang="ko-KR" altLang="en-US" dirty="0"/>
              <a:t>교육 신청 정보 입력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340940" y="1300698"/>
            <a:ext cx="2448272" cy="246221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본인이 선택한 교육 일정을 확인합니다</a:t>
            </a:r>
            <a:r>
              <a:rPr lang="en-US" altLang="ko-KR" sz="1000" dirty="0"/>
              <a:t>.</a:t>
            </a:r>
          </a:p>
        </p:txBody>
      </p:sp>
      <p:cxnSp>
        <p:nvCxnSpPr>
          <p:cNvPr id="11" name="꺾인 연결선 10"/>
          <p:cNvCxnSpPr>
            <a:cxnSpLocks/>
            <a:endCxn id="9" idx="1"/>
          </p:cNvCxnSpPr>
          <p:nvPr/>
        </p:nvCxnSpPr>
        <p:spPr>
          <a:xfrm flipV="1">
            <a:off x="4843512" y="1423809"/>
            <a:ext cx="1497428" cy="874121"/>
          </a:xfrm>
          <a:prstGeom prst="bentConnector3">
            <a:avLst>
              <a:gd name="adj1" fmla="val 50000"/>
            </a:avLst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340940" y="4049777"/>
            <a:ext cx="2448272" cy="400110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신청 정보 입력 후 </a:t>
            </a:r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예약하기</a:t>
            </a:r>
            <a:r>
              <a:rPr lang="en-US" altLang="ko-KR" sz="1000" dirty="0">
                <a:solidFill>
                  <a:srgbClr val="EE0000"/>
                </a:solidFill>
              </a:rPr>
              <a:t>]</a:t>
            </a:r>
            <a:r>
              <a:rPr lang="en-US" altLang="ko-KR" sz="1000" dirty="0"/>
              <a:t> </a:t>
            </a:r>
            <a:r>
              <a:rPr lang="ko-KR" altLang="en-US" sz="1000" dirty="0"/>
              <a:t>버튼을 누르시면 교육 신청이 완료됩니다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cxnSp>
        <p:nvCxnSpPr>
          <p:cNvPr id="15" name="꺾인 연결선 14"/>
          <p:cNvCxnSpPr>
            <a:cxnSpLocks/>
            <a:endCxn id="14" idx="1"/>
          </p:cNvCxnSpPr>
          <p:nvPr/>
        </p:nvCxnSpPr>
        <p:spPr>
          <a:xfrm flipV="1">
            <a:off x="3131840" y="4249832"/>
            <a:ext cx="3209100" cy="1411416"/>
          </a:xfrm>
          <a:prstGeom prst="bentConnector3">
            <a:avLst>
              <a:gd name="adj1" fmla="val 83650"/>
            </a:avLst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6340940" y="2297930"/>
            <a:ext cx="2448272" cy="1631216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신청하시는 교육분류 및 업종에 따라 입력하시는 정보의 항목이 상이하므로 필수적인 정보들을 반드시 정확하게 입력해 주셔야 합니다</a:t>
            </a:r>
            <a:r>
              <a:rPr lang="en-US" altLang="ko-KR" sz="1000" dirty="0"/>
              <a:t>.</a:t>
            </a:r>
          </a:p>
          <a:p>
            <a:endParaRPr lang="en-US" altLang="ko-KR" sz="1000" dirty="0"/>
          </a:p>
          <a:p>
            <a:r>
              <a:rPr lang="en-US" altLang="ko-KR" sz="1000" dirty="0"/>
              <a:t>※ </a:t>
            </a:r>
            <a:r>
              <a:rPr lang="ko-KR" altLang="en-US" sz="1000" dirty="0"/>
              <a:t>정보 입력이 잘못 되었거나</a:t>
            </a:r>
            <a:r>
              <a:rPr lang="en-US" altLang="ko-KR" sz="1000" dirty="0"/>
              <a:t>, </a:t>
            </a:r>
            <a:r>
              <a:rPr lang="ko-KR" altLang="en-US" sz="1000" dirty="0"/>
              <a:t>허위로 기재하신 경우 정상적인 수료처리가 안될 수 있고</a:t>
            </a:r>
            <a:r>
              <a:rPr lang="en-US" altLang="ko-KR" sz="1000" dirty="0"/>
              <a:t>, </a:t>
            </a:r>
            <a:r>
              <a:rPr lang="ko-KR" altLang="en-US" sz="1000" dirty="0"/>
              <a:t>신청이 취소될 수 있으므로 입력하신 정보가 정확한지 반드시 </a:t>
            </a:r>
            <a:r>
              <a:rPr lang="ko-KR" altLang="en-US" sz="1000"/>
              <a:t>확인해 주십시오</a:t>
            </a:r>
            <a:r>
              <a:rPr lang="en-US" altLang="ko-KR" sz="1000"/>
              <a:t>.</a:t>
            </a:r>
            <a:endParaRPr lang="ko-KR" altLang="en-US" sz="1000" dirty="0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EF418B77-B272-DEFD-59D6-A119A333269C}"/>
              </a:ext>
            </a:extLst>
          </p:cNvPr>
          <p:cNvSpPr/>
          <p:nvPr/>
        </p:nvSpPr>
        <p:spPr>
          <a:xfrm>
            <a:off x="1101782" y="2189918"/>
            <a:ext cx="3741730" cy="216024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88576D3-D18C-E2AA-72AF-F42B6E3431A0}"/>
              </a:ext>
            </a:extLst>
          </p:cNvPr>
          <p:cNvSpPr/>
          <p:nvPr/>
        </p:nvSpPr>
        <p:spPr>
          <a:xfrm>
            <a:off x="395536" y="2924944"/>
            <a:ext cx="4865844" cy="2304256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0" name="연결선: 꺾임 19">
            <a:extLst>
              <a:ext uri="{FF2B5EF4-FFF2-40B4-BE49-F238E27FC236}">
                <a16:creationId xmlns:a16="http://schemas.microsoft.com/office/drawing/2014/main" id="{21FC26A1-E2FF-EB6A-BDF7-B76D8FF62CE4}"/>
              </a:ext>
            </a:extLst>
          </p:cNvPr>
          <p:cNvCxnSpPr>
            <a:cxnSpLocks/>
            <a:stCxn id="18" idx="3"/>
            <a:endCxn id="16" idx="1"/>
          </p:cNvCxnSpPr>
          <p:nvPr/>
        </p:nvCxnSpPr>
        <p:spPr>
          <a:xfrm flipV="1">
            <a:off x="5261380" y="3113538"/>
            <a:ext cx="1079560" cy="963534"/>
          </a:xfrm>
          <a:prstGeom prst="bentConnector3">
            <a:avLst/>
          </a:prstGeom>
          <a:ln w="28575">
            <a:solidFill>
              <a:srgbClr val="EE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03F6573-3D01-A1E8-5D7B-785D6596C242}"/>
              </a:ext>
            </a:extLst>
          </p:cNvPr>
          <p:cNvSpPr/>
          <p:nvPr/>
        </p:nvSpPr>
        <p:spPr>
          <a:xfrm>
            <a:off x="2267744" y="5615345"/>
            <a:ext cx="864096" cy="216024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24094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7FF864F-30FC-624C-D216-5DC33B501A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82309"/>
            <a:ext cx="6012160" cy="469338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5536" y="188640"/>
            <a:ext cx="5456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예약 </a:t>
            </a:r>
            <a:r>
              <a:rPr lang="en-US" altLang="ko-KR" dirty="0"/>
              <a:t>– PC</a:t>
            </a:r>
            <a:r>
              <a:rPr lang="ko-KR" altLang="en-US" dirty="0"/>
              <a:t> 버전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757" y="689121"/>
            <a:ext cx="38090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8. </a:t>
            </a:r>
            <a:r>
              <a:rPr lang="ko-KR" altLang="en-US" dirty="0" err="1"/>
              <a:t>나의강의실</a:t>
            </a:r>
            <a:r>
              <a:rPr lang="ko-KR" altLang="en-US" dirty="0"/>
              <a:t> </a:t>
            </a:r>
            <a:r>
              <a:rPr lang="en-US" altLang="ko-KR" dirty="0"/>
              <a:t>– </a:t>
            </a:r>
            <a:r>
              <a:rPr lang="ko-KR" altLang="en-US" dirty="0"/>
              <a:t>진행중인 교육과정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340940" y="1300698"/>
            <a:ext cx="2448272" cy="246221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예약</a:t>
            </a:r>
            <a:r>
              <a:rPr lang="en-US" altLang="ko-KR" sz="1000" dirty="0"/>
              <a:t>/</a:t>
            </a:r>
            <a:r>
              <a:rPr lang="ko-KR" altLang="en-US" sz="1000" dirty="0"/>
              <a:t>신청 하신 교육정보가 표시됩니다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cxnSp>
        <p:nvCxnSpPr>
          <p:cNvPr id="11" name="꺾인 연결선 10"/>
          <p:cNvCxnSpPr>
            <a:cxnSpLocks/>
            <a:endCxn id="9" idx="1"/>
          </p:cNvCxnSpPr>
          <p:nvPr/>
        </p:nvCxnSpPr>
        <p:spPr>
          <a:xfrm flipV="1">
            <a:off x="2803061" y="1423809"/>
            <a:ext cx="3537879" cy="2077199"/>
          </a:xfrm>
          <a:prstGeom prst="bentConnector3">
            <a:avLst>
              <a:gd name="adj1" fmla="val 277"/>
            </a:avLst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340940" y="1630176"/>
            <a:ext cx="2448272" cy="400110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000" dirty="0"/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휴대폰 본인인증</a:t>
            </a:r>
            <a:r>
              <a:rPr lang="en-US" altLang="ko-KR" sz="1000" dirty="0">
                <a:solidFill>
                  <a:srgbClr val="EE0000"/>
                </a:solidFill>
              </a:rPr>
              <a:t>] </a:t>
            </a:r>
            <a:r>
              <a:rPr lang="ko-KR" altLang="en-US" sz="1000" dirty="0"/>
              <a:t>완료 후 교육 진행이 가능합니다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cxnSp>
        <p:nvCxnSpPr>
          <p:cNvPr id="20" name="꺾인 연결선 19"/>
          <p:cNvCxnSpPr>
            <a:cxnSpLocks/>
          </p:cNvCxnSpPr>
          <p:nvPr/>
        </p:nvCxnSpPr>
        <p:spPr>
          <a:xfrm rot="5400000" flipH="1" flipV="1">
            <a:off x="4551217" y="2405238"/>
            <a:ext cx="2458578" cy="1120868"/>
          </a:xfrm>
          <a:prstGeom prst="bentConnector3">
            <a:avLst>
              <a:gd name="adj1" fmla="val 99235"/>
            </a:avLst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93561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B437B1E-218C-8B4A-60D4-D01DB167AC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58" y="1189602"/>
            <a:ext cx="5940152" cy="465856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5536" y="188640"/>
            <a:ext cx="5456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예약 </a:t>
            </a:r>
            <a:r>
              <a:rPr lang="en-US" altLang="ko-KR" dirty="0"/>
              <a:t>– PC</a:t>
            </a:r>
            <a:r>
              <a:rPr lang="ko-KR" altLang="en-US" dirty="0"/>
              <a:t> 버전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757" y="689121"/>
            <a:ext cx="4895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9. </a:t>
            </a:r>
            <a:r>
              <a:rPr lang="ko-KR" altLang="en-US" dirty="0" err="1"/>
              <a:t>나의강의실</a:t>
            </a:r>
            <a:r>
              <a:rPr lang="ko-KR" altLang="en-US" dirty="0"/>
              <a:t> </a:t>
            </a:r>
            <a:r>
              <a:rPr lang="en-US" altLang="ko-KR" dirty="0"/>
              <a:t>– </a:t>
            </a:r>
            <a:r>
              <a:rPr lang="ko-KR" altLang="en-US" dirty="0"/>
              <a:t>교육진행을 위한 휴대폰 인증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6340940" y="1324530"/>
            <a:ext cx="2448272" cy="553998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교육 진행을 위해서는 휴대폰 인증을 통한 본인 확인이 필요합니다</a:t>
            </a:r>
            <a:r>
              <a:rPr lang="en-US" altLang="ko-KR" sz="1000" dirty="0"/>
              <a:t>. </a:t>
            </a:r>
          </a:p>
          <a:p>
            <a:r>
              <a:rPr lang="ko-KR" altLang="en-US" sz="1000" dirty="0">
                <a:solidFill>
                  <a:srgbClr val="EE0000"/>
                </a:solidFill>
              </a:rPr>
              <a:t>휴대폰 번호를 입력</a:t>
            </a:r>
            <a:r>
              <a:rPr lang="ko-KR" altLang="en-US" sz="1000" dirty="0"/>
              <a:t>해 주세요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sp>
        <p:nvSpPr>
          <p:cNvPr id="21" name="TextBox 20"/>
          <p:cNvSpPr txBox="1"/>
          <p:nvPr/>
        </p:nvSpPr>
        <p:spPr>
          <a:xfrm>
            <a:off x="6340940" y="2010906"/>
            <a:ext cx="2448272" cy="553998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휴대폰 번호 입력 후 </a:t>
            </a:r>
            <a:r>
              <a:rPr lang="en-US" altLang="ko-KR" sz="1000" dirty="0"/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인증번호 받기</a:t>
            </a:r>
            <a:r>
              <a:rPr lang="en-US" altLang="ko-KR" sz="1000" dirty="0">
                <a:solidFill>
                  <a:srgbClr val="EE0000"/>
                </a:solidFill>
              </a:rPr>
              <a:t>] </a:t>
            </a:r>
            <a:r>
              <a:rPr lang="ko-KR" altLang="en-US" sz="1000" dirty="0"/>
              <a:t>버튼을 클릭하시면 인증번호가 발송됩니다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cxnSp>
        <p:nvCxnSpPr>
          <p:cNvPr id="10" name="연결선: 꺾임 9">
            <a:extLst>
              <a:ext uri="{FF2B5EF4-FFF2-40B4-BE49-F238E27FC236}">
                <a16:creationId xmlns:a16="http://schemas.microsoft.com/office/drawing/2014/main" id="{DE8404B0-8BE0-C460-52ED-B14DABD83521}"/>
              </a:ext>
            </a:extLst>
          </p:cNvPr>
          <p:cNvCxnSpPr>
            <a:cxnSpLocks/>
            <a:endCxn id="16" idx="1"/>
          </p:cNvCxnSpPr>
          <p:nvPr/>
        </p:nvCxnSpPr>
        <p:spPr>
          <a:xfrm flipV="1">
            <a:off x="3676644" y="1601529"/>
            <a:ext cx="2664296" cy="2259519"/>
          </a:xfrm>
          <a:prstGeom prst="bentConnector3">
            <a:avLst>
              <a:gd name="adj1" fmla="val 50000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연결선: 꺾임 12">
            <a:extLst>
              <a:ext uri="{FF2B5EF4-FFF2-40B4-BE49-F238E27FC236}">
                <a16:creationId xmlns:a16="http://schemas.microsoft.com/office/drawing/2014/main" id="{18FE2D3B-BE83-9C45-DD54-57274C809634}"/>
              </a:ext>
            </a:extLst>
          </p:cNvPr>
          <p:cNvCxnSpPr>
            <a:cxnSpLocks/>
            <a:endCxn id="21" idx="1"/>
          </p:cNvCxnSpPr>
          <p:nvPr/>
        </p:nvCxnSpPr>
        <p:spPr>
          <a:xfrm flipV="1">
            <a:off x="3275856" y="2287905"/>
            <a:ext cx="3065084" cy="2437239"/>
          </a:xfrm>
          <a:prstGeom prst="bentConnector3">
            <a:avLst>
              <a:gd name="adj1" fmla="val 85799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직사각형 1">
            <a:extLst>
              <a:ext uri="{FF2B5EF4-FFF2-40B4-BE49-F238E27FC236}">
                <a16:creationId xmlns:a16="http://schemas.microsoft.com/office/drawing/2014/main" id="{0FF07C4D-13A1-EFF8-3D44-9720C23FE7BF}"/>
              </a:ext>
            </a:extLst>
          </p:cNvPr>
          <p:cNvSpPr/>
          <p:nvPr/>
        </p:nvSpPr>
        <p:spPr>
          <a:xfrm>
            <a:off x="2051720" y="3573016"/>
            <a:ext cx="1624924" cy="565031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87246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98C8FA-D17F-C874-B4B6-102C1AB60C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54C70882-EBB4-1AFF-7C1B-99E5C823AA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96" y="1181702"/>
            <a:ext cx="5852479" cy="476757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D7F61C2-FE5E-6A54-9EA8-DF26A0C04DE4}"/>
              </a:ext>
            </a:extLst>
          </p:cNvPr>
          <p:cNvSpPr txBox="1"/>
          <p:nvPr/>
        </p:nvSpPr>
        <p:spPr>
          <a:xfrm>
            <a:off x="395536" y="188640"/>
            <a:ext cx="5456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예약 </a:t>
            </a:r>
            <a:r>
              <a:rPr lang="en-US" altLang="ko-KR" dirty="0"/>
              <a:t>– PC</a:t>
            </a:r>
            <a:r>
              <a:rPr lang="ko-KR" altLang="en-US" dirty="0"/>
              <a:t> 버전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C29FB2-9994-B0E6-0B26-F7A2D393CC2D}"/>
              </a:ext>
            </a:extLst>
          </p:cNvPr>
          <p:cNvSpPr txBox="1"/>
          <p:nvPr/>
        </p:nvSpPr>
        <p:spPr>
          <a:xfrm>
            <a:off x="385757" y="689121"/>
            <a:ext cx="6027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10. </a:t>
            </a:r>
            <a:r>
              <a:rPr lang="ko-KR" altLang="en-US" dirty="0" err="1"/>
              <a:t>나의강의실</a:t>
            </a:r>
            <a:r>
              <a:rPr lang="ko-KR" altLang="en-US" dirty="0"/>
              <a:t> </a:t>
            </a:r>
            <a:r>
              <a:rPr lang="en-US" altLang="ko-KR" dirty="0"/>
              <a:t>– </a:t>
            </a:r>
            <a:r>
              <a:rPr lang="ko-KR" altLang="en-US" dirty="0"/>
              <a:t>교육진행을 위한 휴대폰 인증번호 입력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8E8887A9-1422-7FDE-14B7-426A4FCAEEA9}"/>
              </a:ext>
            </a:extLst>
          </p:cNvPr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F2A9D8D-8FA8-FF3D-B21D-742E35693371}"/>
              </a:ext>
            </a:extLst>
          </p:cNvPr>
          <p:cNvSpPr txBox="1"/>
          <p:nvPr/>
        </p:nvSpPr>
        <p:spPr>
          <a:xfrm>
            <a:off x="6340940" y="2010906"/>
            <a:ext cx="2448272" cy="707886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휴대폰으로 받은 인증번호 </a:t>
            </a:r>
            <a:r>
              <a:rPr lang="en-US" altLang="ko-KR" sz="1000" dirty="0">
                <a:solidFill>
                  <a:srgbClr val="EE0000"/>
                </a:solidFill>
              </a:rPr>
              <a:t>5</a:t>
            </a:r>
            <a:r>
              <a:rPr lang="ko-KR" altLang="en-US" sz="1000" dirty="0">
                <a:solidFill>
                  <a:srgbClr val="EE0000"/>
                </a:solidFill>
              </a:rPr>
              <a:t>자리 </a:t>
            </a:r>
            <a:r>
              <a:rPr lang="ko-KR" altLang="en-US" sz="1000" dirty="0"/>
              <a:t>숫자를 입력해 주시고</a:t>
            </a:r>
            <a:r>
              <a:rPr lang="en-US" altLang="ko-KR" sz="1000" dirty="0"/>
              <a:t> </a:t>
            </a:r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인증하기</a:t>
            </a:r>
            <a:r>
              <a:rPr lang="en-US" altLang="ko-KR" sz="1000" dirty="0">
                <a:solidFill>
                  <a:srgbClr val="EE0000"/>
                </a:solidFill>
              </a:rPr>
              <a:t>]</a:t>
            </a:r>
            <a:r>
              <a:rPr lang="ko-KR" altLang="en-US" sz="1000" dirty="0"/>
              <a:t>버튼을 클릭하시면</a:t>
            </a:r>
            <a:r>
              <a:rPr lang="en-US" altLang="ko-KR" sz="1000" dirty="0"/>
              <a:t>,</a:t>
            </a:r>
            <a:r>
              <a:rPr lang="ko-KR" altLang="en-US" sz="1000" dirty="0"/>
              <a:t> 인증절차가 완료되어 교육진행이 가능합니다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cxnSp>
        <p:nvCxnSpPr>
          <p:cNvPr id="10" name="연결선: 꺾임 9">
            <a:extLst>
              <a:ext uri="{FF2B5EF4-FFF2-40B4-BE49-F238E27FC236}">
                <a16:creationId xmlns:a16="http://schemas.microsoft.com/office/drawing/2014/main" id="{0869CD51-865A-609D-4ECC-C29205AEFEFF}"/>
              </a:ext>
            </a:extLst>
          </p:cNvPr>
          <p:cNvCxnSpPr>
            <a:cxnSpLocks/>
            <a:stCxn id="19" idx="3"/>
          </p:cNvCxnSpPr>
          <p:nvPr/>
        </p:nvCxnSpPr>
        <p:spPr>
          <a:xfrm flipV="1">
            <a:off x="3336244" y="2423528"/>
            <a:ext cx="3004696" cy="1184172"/>
          </a:xfrm>
          <a:prstGeom prst="bentConnector3">
            <a:avLst>
              <a:gd name="adj1" fmla="val 50000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7CF52832-76F7-B540-DF86-04035285DDD4}"/>
              </a:ext>
            </a:extLst>
          </p:cNvPr>
          <p:cNvSpPr/>
          <p:nvPr/>
        </p:nvSpPr>
        <p:spPr>
          <a:xfrm>
            <a:off x="2616168" y="3427680"/>
            <a:ext cx="720076" cy="360040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871D69C-308C-4194-7D96-4EC1019640FC}"/>
              </a:ext>
            </a:extLst>
          </p:cNvPr>
          <p:cNvSpPr txBox="1"/>
          <p:nvPr/>
        </p:nvSpPr>
        <p:spPr>
          <a:xfrm>
            <a:off x="2688178" y="3434686"/>
            <a:ext cx="57605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12345</a:t>
            </a:r>
            <a:endParaRPr lang="ko-KR" altLang="en-US" sz="1100" dirty="0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A6A66C3C-E1D9-DF23-EBA4-7928A32428CB}"/>
              </a:ext>
            </a:extLst>
          </p:cNvPr>
          <p:cNvSpPr/>
          <p:nvPr/>
        </p:nvSpPr>
        <p:spPr>
          <a:xfrm>
            <a:off x="2555776" y="4002424"/>
            <a:ext cx="864092" cy="401240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1" name="연결선: 꺾임 10">
            <a:extLst>
              <a:ext uri="{FF2B5EF4-FFF2-40B4-BE49-F238E27FC236}">
                <a16:creationId xmlns:a16="http://schemas.microsoft.com/office/drawing/2014/main" id="{271F5B98-144D-26DD-1FBF-B1B0AA8E0F37}"/>
              </a:ext>
            </a:extLst>
          </p:cNvPr>
          <p:cNvCxnSpPr>
            <a:cxnSpLocks/>
          </p:cNvCxnSpPr>
          <p:nvPr/>
        </p:nvCxnSpPr>
        <p:spPr>
          <a:xfrm flipV="1">
            <a:off x="3411159" y="3597400"/>
            <a:ext cx="1418724" cy="605644"/>
          </a:xfrm>
          <a:prstGeom prst="bentConnector3">
            <a:avLst>
              <a:gd name="adj1" fmla="val 100334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67518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4B5FA0E5-0726-7D31-5ED1-69E20065D8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058452"/>
            <a:ext cx="5600959" cy="489082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5536" y="188640"/>
            <a:ext cx="5456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수강 </a:t>
            </a:r>
            <a:r>
              <a:rPr lang="en-US" altLang="ko-KR" dirty="0"/>
              <a:t>– PC</a:t>
            </a:r>
            <a:r>
              <a:rPr lang="ko-KR" altLang="en-US" dirty="0"/>
              <a:t> 버전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757" y="689121"/>
            <a:ext cx="2930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11. </a:t>
            </a:r>
            <a:r>
              <a:rPr lang="ko-KR" altLang="en-US" dirty="0" err="1"/>
              <a:t>나의강의실</a:t>
            </a:r>
            <a:r>
              <a:rPr lang="ko-KR" altLang="en-US" dirty="0"/>
              <a:t> </a:t>
            </a:r>
            <a:r>
              <a:rPr lang="en-US" altLang="ko-KR" dirty="0"/>
              <a:t>– </a:t>
            </a:r>
            <a:r>
              <a:rPr lang="ko-KR" altLang="en-US" dirty="0"/>
              <a:t>학습하기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6340940" y="1324530"/>
            <a:ext cx="2448272" cy="1631216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학습하기 페이지에서 신청하신 교육에 대한 진도 현황을 확인하실 수 있습니다</a:t>
            </a:r>
            <a:r>
              <a:rPr lang="en-US" altLang="ko-KR" sz="1000" dirty="0"/>
              <a:t>.</a:t>
            </a:r>
          </a:p>
          <a:p>
            <a:endParaRPr lang="en-US" altLang="ko-KR" sz="1000" dirty="0"/>
          </a:p>
          <a:p>
            <a:r>
              <a:rPr lang="ko-KR" altLang="en-US" sz="1000" dirty="0"/>
              <a:t>교육은 동영상강의로 진행이 되며</a:t>
            </a:r>
            <a:r>
              <a:rPr lang="en-US" altLang="ko-KR" sz="1000" dirty="0"/>
              <a:t>, </a:t>
            </a:r>
            <a:r>
              <a:rPr lang="ko-KR" altLang="en-US" sz="1000" dirty="0">
                <a:solidFill>
                  <a:srgbClr val="FF0000"/>
                </a:solidFill>
              </a:rPr>
              <a:t>이전 </a:t>
            </a:r>
            <a:r>
              <a:rPr lang="ko-KR" altLang="en-US" sz="1000" dirty="0" err="1">
                <a:solidFill>
                  <a:srgbClr val="FF0000"/>
                </a:solidFill>
              </a:rPr>
              <a:t>차시의</a:t>
            </a:r>
            <a:r>
              <a:rPr lang="ko-KR" altLang="en-US" sz="1000" dirty="0">
                <a:solidFill>
                  <a:srgbClr val="FF0000"/>
                </a:solidFill>
              </a:rPr>
              <a:t> 동영상 시청을 완료하셔야만 </a:t>
            </a:r>
            <a:r>
              <a:rPr lang="ko-KR" altLang="en-US" sz="1000" dirty="0" err="1">
                <a:solidFill>
                  <a:srgbClr val="FF0000"/>
                </a:solidFill>
              </a:rPr>
              <a:t>다음차시로</a:t>
            </a:r>
            <a:r>
              <a:rPr lang="ko-KR" altLang="en-US" sz="1000" dirty="0">
                <a:solidFill>
                  <a:srgbClr val="FF0000"/>
                </a:solidFill>
              </a:rPr>
              <a:t> 순차적 진행이 가능</a:t>
            </a:r>
            <a:r>
              <a:rPr lang="ko-KR" altLang="en-US" sz="1000" dirty="0"/>
              <a:t>합니다</a:t>
            </a:r>
            <a:r>
              <a:rPr lang="en-US" altLang="ko-KR" sz="1000" dirty="0"/>
              <a:t>.</a:t>
            </a:r>
          </a:p>
          <a:p>
            <a:endParaRPr lang="en-US" altLang="ko-KR" sz="1000" dirty="0"/>
          </a:p>
          <a:p>
            <a:r>
              <a:rPr lang="ko-KR" altLang="en-US" sz="1000" dirty="0"/>
              <a:t>리스트 하단에 </a:t>
            </a:r>
            <a:r>
              <a:rPr lang="ko-KR" altLang="en-US" sz="1000" dirty="0">
                <a:solidFill>
                  <a:srgbClr val="FF0000"/>
                </a:solidFill>
              </a:rPr>
              <a:t>설문조사가 포함된 교육의 경우에는 설문응답 등록까지 완료하셔야만 정상적인 수료로 처리</a:t>
            </a:r>
            <a:r>
              <a:rPr lang="ko-KR" altLang="en-US" sz="1000" dirty="0"/>
              <a:t>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sp>
        <p:nvSpPr>
          <p:cNvPr id="21" name="TextBox 20"/>
          <p:cNvSpPr txBox="1"/>
          <p:nvPr/>
        </p:nvSpPr>
        <p:spPr>
          <a:xfrm>
            <a:off x="6340940" y="3068960"/>
            <a:ext cx="2448272" cy="400110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학습하기</a:t>
            </a:r>
            <a:r>
              <a:rPr lang="en-US" altLang="ko-KR" sz="1000" dirty="0">
                <a:solidFill>
                  <a:srgbClr val="EE0000"/>
                </a:solidFill>
              </a:rPr>
              <a:t>]</a:t>
            </a:r>
            <a:r>
              <a:rPr lang="en-US" altLang="ko-KR" sz="1000" dirty="0"/>
              <a:t> </a:t>
            </a:r>
            <a:r>
              <a:rPr lang="ko-KR" altLang="en-US" sz="1000" dirty="0"/>
              <a:t>버튼을 클릭하여 동영상 시청을 진행합니다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cxnSp>
        <p:nvCxnSpPr>
          <p:cNvPr id="22" name="꺾인 연결선 21"/>
          <p:cNvCxnSpPr>
            <a:cxnSpLocks/>
          </p:cNvCxnSpPr>
          <p:nvPr/>
        </p:nvCxnSpPr>
        <p:spPr>
          <a:xfrm flipV="1">
            <a:off x="5220072" y="3303851"/>
            <a:ext cx="1120868" cy="399528"/>
          </a:xfrm>
          <a:prstGeom prst="bentConnector3">
            <a:avLst>
              <a:gd name="adj1" fmla="val 50000"/>
            </a:avLst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연결선: 꺾임 8">
            <a:extLst>
              <a:ext uri="{FF2B5EF4-FFF2-40B4-BE49-F238E27FC236}">
                <a16:creationId xmlns:a16="http://schemas.microsoft.com/office/drawing/2014/main" id="{AF38A8A3-6606-2F88-A851-BD14867702FE}"/>
              </a:ext>
            </a:extLst>
          </p:cNvPr>
          <p:cNvCxnSpPr>
            <a:cxnSpLocks/>
            <a:stCxn id="16" idx="1"/>
          </p:cNvCxnSpPr>
          <p:nvPr/>
        </p:nvCxnSpPr>
        <p:spPr>
          <a:xfrm rot="10800000" flipV="1">
            <a:off x="5292080" y="2140138"/>
            <a:ext cx="1048860" cy="496774"/>
          </a:xfrm>
          <a:prstGeom prst="bentConnector3">
            <a:avLst>
              <a:gd name="adj1" fmla="val 50000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직사각형 9">
            <a:extLst>
              <a:ext uri="{FF2B5EF4-FFF2-40B4-BE49-F238E27FC236}">
                <a16:creationId xmlns:a16="http://schemas.microsoft.com/office/drawing/2014/main" id="{6A58845E-553D-8D3B-ED64-D3FB711A670E}"/>
              </a:ext>
            </a:extLst>
          </p:cNvPr>
          <p:cNvSpPr/>
          <p:nvPr/>
        </p:nvSpPr>
        <p:spPr>
          <a:xfrm>
            <a:off x="755576" y="1772816"/>
            <a:ext cx="4536504" cy="1080120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F31DE57B-24AF-6026-7005-530E5A8CE0EC}"/>
              </a:ext>
            </a:extLst>
          </p:cNvPr>
          <p:cNvSpPr/>
          <p:nvPr/>
        </p:nvSpPr>
        <p:spPr>
          <a:xfrm>
            <a:off x="4788024" y="3573016"/>
            <a:ext cx="432048" cy="288032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07869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D5190734-47E0-8292-6404-F41EA89085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058453"/>
            <a:ext cx="5400600" cy="475967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5536" y="188640"/>
            <a:ext cx="5456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수강 </a:t>
            </a:r>
            <a:r>
              <a:rPr lang="en-US" altLang="ko-KR" dirty="0"/>
              <a:t>– PC</a:t>
            </a:r>
            <a:r>
              <a:rPr lang="ko-KR" altLang="en-US" dirty="0"/>
              <a:t> 버전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757" y="689121"/>
            <a:ext cx="2930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12. </a:t>
            </a:r>
            <a:r>
              <a:rPr lang="ko-KR" altLang="en-US" dirty="0" err="1"/>
              <a:t>나의강의실</a:t>
            </a:r>
            <a:r>
              <a:rPr lang="ko-KR" altLang="en-US" dirty="0"/>
              <a:t> </a:t>
            </a:r>
            <a:r>
              <a:rPr lang="en-US" altLang="ko-KR" dirty="0"/>
              <a:t>– </a:t>
            </a:r>
            <a:r>
              <a:rPr lang="ko-KR" altLang="en-US" dirty="0"/>
              <a:t>학습하기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6340940" y="1324530"/>
            <a:ext cx="2448272" cy="553998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000" dirty="0"/>
              <a:t>[</a:t>
            </a:r>
            <a:r>
              <a:rPr lang="ko-KR" altLang="en-US" sz="1000" dirty="0"/>
              <a:t>학습하기</a:t>
            </a:r>
            <a:r>
              <a:rPr lang="en-US" altLang="ko-KR" sz="1000" dirty="0"/>
              <a:t>] </a:t>
            </a:r>
            <a:r>
              <a:rPr lang="ko-KR" altLang="en-US" sz="1000" dirty="0"/>
              <a:t>버튼을 클릭하시면 동영상강의 페이지로 이동되어 학습이 진행됩니다</a:t>
            </a:r>
            <a:r>
              <a:rPr lang="en-US" altLang="ko-KR" sz="1000" dirty="0"/>
              <a:t>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340940" y="5117122"/>
            <a:ext cx="2448272" cy="400110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교육 진행중인 교육과정 전체에 대한 </a:t>
            </a:r>
            <a:r>
              <a:rPr lang="ko-KR" altLang="en-US" sz="1000" dirty="0" err="1"/>
              <a:t>진도율</a:t>
            </a:r>
            <a:r>
              <a:rPr lang="ko-KR" altLang="en-US" sz="1000" dirty="0"/>
              <a:t> 및 교육 가능 기간이 표시됩니다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cxnSp>
        <p:nvCxnSpPr>
          <p:cNvPr id="22" name="꺾인 연결선 21"/>
          <p:cNvCxnSpPr>
            <a:cxnSpLocks/>
            <a:stCxn id="27" idx="3"/>
            <a:endCxn id="21" idx="1"/>
          </p:cNvCxnSpPr>
          <p:nvPr/>
        </p:nvCxnSpPr>
        <p:spPr>
          <a:xfrm>
            <a:off x="5137019" y="3602470"/>
            <a:ext cx="1203921" cy="1714707"/>
          </a:xfrm>
          <a:prstGeom prst="bentConnector3">
            <a:avLst>
              <a:gd name="adj1" fmla="val 50000"/>
            </a:avLst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340940" y="2488247"/>
            <a:ext cx="2448272" cy="2400657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동영상 하단 부에 동영상에 대한 제어가 가능한 버튼이 표시됩니다</a:t>
            </a:r>
            <a:r>
              <a:rPr lang="en-US" altLang="ko-KR" sz="1000" dirty="0"/>
              <a:t>.</a:t>
            </a:r>
          </a:p>
          <a:p>
            <a:r>
              <a:rPr lang="en-US" altLang="ko-KR" sz="1000" dirty="0">
                <a:solidFill>
                  <a:srgbClr val="00B0F0"/>
                </a:solidFill>
              </a:rPr>
              <a:t>-  </a:t>
            </a:r>
            <a:r>
              <a:rPr lang="ko-KR" altLang="en-US" sz="1000" dirty="0">
                <a:solidFill>
                  <a:srgbClr val="00B0F0"/>
                </a:solidFill>
              </a:rPr>
              <a:t>재생 </a:t>
            </a:r>
            <a:r>
              <a:rPr lang="en-US" altLang="ko-KR" sz="1000" dirty="0"/>
              <a:t>: </a:t>
            </a:r>
            <a:r>
              <a:rPr lang="ko-KR" altLang="en-US" sz="1000" dirty="0"/>
              <a:t>정지된 동영상의 재생이 다시 시작됩니다</a:t>
            </a:r>
            <a:r>
              <a:rPr lang="en-US" altLang="ko-KR" sz="1000" dirty="0"/>
              <a:t>.</a:t>
            </a:r>
          </a:p>
          <a:p>
            <a:r>
              <a:rPr lang="en-US" altLang="ko-KR" sz="1000" dirty="0">
                <a:solidFill>
                  <a:srgbClr val="00B0F0"/>
                </a:solidFill>
              </a:rPr>
              <a:t>- </a:t>
            </a:r>
            <a:r>
              <a:rPr lang="ko-KR" altLang="en-US" sz="1000" dirty="0" err="1">
                <a:solidFill>
                  <a:srgbClr val="00B0F0"/>
                </a:solidFill>
              </a:rPr>
              <a:t>일시정지</a:t>
            </a:r>
            <a:r>
              <a:rPr lang="ko-KR" altLang="en-US" sz="1000" dirty="0">
                <a:solidFill>
                  <a:srgbClr val="00B0F0"/>
                </a:solidFill>
              </a:rPr>
              <a:t> </a:t>
            </a:r>
            <a:r>
              <a:rPr lang="en-US" altLang="ko-KR" sz="1000" dirty="0"/>
              <a:t>: </a:t>
            </a:r>
            <a:r>
              <a:rPr lang="ko-KR" altLang="en-US" sz="1000" dirty="0"/>
              <a:t>재생을 멈춥니다</a:t>
            </a:r>
            <a:r>
              <a:rPr lang="en-US" altLang="ko-KR" sz="1000" dirty="0"/>
              <a:t>.</a:t>
            </a:r>
          </a:p>
          <a:p>
            <a:r>
              <a:rPr lang="en-US" altLang="ko-KR" sz="1000" dirty="0">
                <a:solidFill>
                  <a:srgbClr val="00B0F0"/>
                </a:solidFill>
              </a:rPr>
              <a:t>- </a:t>
            </a:r>
            <a:r>
              <a:rPr lang="ko-KR" altLang="en-US" sz="1000" dirty="0">
                <a:solidFill>
                  <a:srgbClr val="00B0F0"/>
                </a:solidFill>
              </a:rPr>
              <a:t>◀◀</a:t>
            </a:r>
            <a:r>
              <a:rPr lang="en-US" altLang="ko-KR" sz="1000" dirty="0">
                <a:solidFill>
                  <a:srgbClr val="00B0F0"/>
                </a:solidFill>
              </a:rPr>
              <a:t>(-5</a:t>
            </a:r>
            <a:r>
              <a:rPr lang="ko-KR" altLang="en-US" sz="1000" dirty="0">
                <a:solidFill>
                  <a:srgbClr val="00B0F0"/>
                </a:solidFill>
              </a:rPr>
              <a:t>초</a:t>
            </a:r>
            <a:r>
              <a:rPr lang="en-US" altLang="ko-KR" sz="1000" dirty="0">
                <a:solidFill>
                  <a:srgbClr val="00B0F0"/>
                </a:solidFill>
              </a:rPr>
              <a:t>)</a:t>
            </a:r>
            <a:r>
              <a:rPr lang="ko-KR" altLang="en-US" sz="1000" dirty="0">
                <a:solidFill>
                  <a:srgbClr val="00B0F0"/>
                </a:solidFill>
              </a:rPr>
              <a:t> </a:t>
            </a:r>
            <a:r>
              <a:rPr lang="en-US" altLang="ko-KR" sz="1000" dirty="0"/>
              <a:t>: </a:t>
            </a:r>
            <a:r>
              <a:rPr lang="ko-KR" altLang="en-US" sz="1000" dirty="0"/>
              <a:t>누르실 때 마다 동영상의 </a:t>
            </a:r>
            <a:r>
              <a:rPr lang="en-US" altLang="ko-KR" sz="1000" dirty="0"/>
              <a:t>5</a:t>
            </a:r>
            <a:r>
              <a:rPr lang="ko-KR" altLang="en-US" sz="1000" dirty="0"/>
              <a:t>초 이전 재생시점으로 이동합니다</a:t>
            </a:r>
            <a:r>
              <a:rPr lang="en-US" altLang="ko-KR" sz="1000" dirty="0"/>
              <a:t>. </a:t>
            </a:r>
            <a:r>
              <a:rPr lang="ko-KR" altLang="en-US" sz="1000" dirty="0"/>
              <a:t>시청 중 재확인이 필요한 내용이 있을 경우 사용 가능합니다</a:t>
            </a:r>
            <a:r>
              <a:rPr lang="en-US" altLang="ko-KR" sz="1000" dirty="0"/>
              <a:t>. </a:t>
            </a:r>
            <a:r>
              <a:rPr lang="ko-KR" altLang="en-US" sz="1000" dirty="0"/>
              <a:t>단</a:t>
            </a:r>
            <a:r>
              <a:rPr lang="en-US" altLang="ko-KR" sz="1000" dirty="0"/>
              <a:t>,</a:t>
            </a:r>
            <a:r>
              <a:rPr lang="ko-KR" altLang="en-US" sz="1000" dirty="0"/>
              <a:t> 해당 버튼 클릭 후 다시 원래의 위치로 즉각 이동할 수 없습니다</a:t>
            </a:r>
            <a:r>
              <a:rPr lang="en-US" altLang="ko-KR" sz="1000" dirty="0"/>
              <a:t>.</a:t>
            </a:r>
          </a:p>
          <a:p>
            <a:r>
              <a:rPr lang="en-US" altLang="ko-KR" sz="1000" dirty="0">
                <a:solidFill>
                  <a:srgbClr val="00B0F0"/>
                </a:solidFill>
              </a:rPr>
              <a:t>- </a:t>
            </a:r>
            <a:r>
              <a:rPr lang="ko-KR" altLang="en-US" sz="1000" dirty="0">
                <a:solidFill>
                  <a:srgbClr val="00B0F0"/>
                </a:solidFill>
              </a:rPr>
              <a:t>음량▲ </a:t>
            </a:r>
            <a:r>
              <a:rPr lang="en-US" altLang="ko-KR" sz="1000" dirty="0"/>
              <a:t>: </a:t>
            </a:r>
            <a:r>
              <a:rPr lang="ko-KR" altLang="en-US" sz="1000" dirty="0"/>
              <a:t>영상의 볼륨을 높입니다</a:t>
            </a:r>
            <a:r>
              <a:rPr lang="en-US" altLang="ko-KR" sz="1000" dirty="0"/>
              <a:t>.</a:t>
            </a:r>
          </a:p>
          <a:p>
            <a:r>
              <a:rPr lang="en-US" altLang="ko-KR" sz="1000" dirty="0">
                <a:solidFill>
                  <a:srgbClr val="00B0F0"/>
                </a:solidFill>
              </a:rPr>
              <a:t>- </a:t>
            </a:r>
            <a:r>
              <a:rPr lang="ko-KR" altLang="en-US" sz="1000" dirty="0">
                <a:solidFill>
                  <a:srgbClr val="00B0F0"/>
                </a:solidFill>
              </a:rPr>
              <a:t>음량▼ </a:t>
            </a:r>
            <a:r>
              <a:rPr lang="en-US" altLang="ko-KR" sz="1000" dirty="0"/>
              <a:t>: </a:t>
            </a:r>
            <a:r>
              <a:rPr lang="ko-KR" altLang="en-US" sz="1000" dirty="0"/>
              <a:t>영상의 볼륨을 줄입니다</a:t>
            </a:r>
            <a:r>
              <a:rPr lang="en-US" altLang="ko-KR" sz="1000" dirty="0"/>
              <a:t>.</a:t>
            </a:r>
          </a:p>
          <a:p>
            <a:r>
              <a:rPr lang="en-US" altLang="ko-KR" sz="1000" dirty="0"/>
              <a:t>- </a:t>
            </a:r>
            <a:r>
              <a:rPr lang="ko-KR" altLang="en-US" sz="1000" dirty="0"/>
              <a:t>동영상의 전체 재생시간 대비 현재 진행된 시간을 표시 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cxnSp>
        <p:nvCxnSpPr>
          <p:cNvPr id="13" name="꺾인 연결선 12"/>
          <p:cNvCxnSpPr>
            <a:cxnSpLocks/>
            <a:stCxn id="25" idx="3"/>
            <a:endCxn id="12" idx="1"/>
          </p:cNvCxnSpPr>
          <p:nvPr/>
        </p:nvCxnSpPr>
        <p:spPr>
          <a:xfrm>
            <a:off x="3635896" y="2540923"/>
            <a:ext cx="2705044" cy="1147653"/>
          </a:xfrm>
          <a:prstGeom prst="bentConnector3">
            <a:avLst>
              <a:gd name="adj1" fmla="val 85413"/>
            </a:avLst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340940" y="1999744"/>
            <a:ext cx="2448272" cy="400110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해당 동영상의 전체적인 진도율이 그래프형태로 실시간 표현됩니다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cxnSp>
        <p:nvCxnSpPr>
          <p:cNvPr id="17" name="꺾인 연결선 16"/>
          <p:cNvCxnSpPr>
            <a:cxnSpLocks/>
          </p:cNvCxnSpPr>
          <p:nvPr/>
        </p:nvCxnSpPr>
        <p:spPr>
          <a:xfrm flipV="1">
            <a:off x="5399474" y="2199799"/>
            <a:ext cx="889212" cy="133474"/>
          </a:xfrm>
          <a:prstGeom prst="bentConnector3">
            <a:avLst>
              <a:gd name="adj1" fmla="val 82319"/>
            </a:avLst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4B2ED944-848A-75C5-7F0A-B7E86C2B6C1D}"/>
              </a:ext>
            </a:extLst>
          </p:cNvPr>
          <p:cNvSpPr/>
          <p:nvPr/>
        </p:nvSpPr>
        <p:spPr>
          <a:xfrm>
            <a:off x="855755" y="2104393"/>
            <a:ext cx="4536504" cy="267984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5046328E-A1F1-FEEB-8357-F42C37DF128D}"/>
              </a:ext>
            </a:extLst>
          </p:cNvPr>
          <p:cNvSpPr/>
          <p:nvPr/>
        </p:nvSpPr>
        <p:spPr>
          <a:xfrm>
            <a:off x="843996" y="2412557"/>
            <a:ext cx="2791900" cy="256732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246298D7-4DFC-94F3-2EF5-12A5C5472540}"/>
              </a:ext>
            </a:extLst>
          </p:cNvPr>
          <p:cNvSpPr/>
          <p:nvPr/>
        </p:nvSpPr>
        <p:spPr>
          <a:xfrm>
            <a:off x="816539" y="3169771"/>
            <a:ext cx="4320480" cy="865398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02912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8C7D20-70C6-D692-707A-99941CCD7B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>
            <a:extLst>
              <a:ext uri="{FF2B5EF4-FFF2-40B4-BE49-F238E27FC236}">
                <a16:creationId xmlns:a16="http://schemas.microsoft.com/office/drawing/2014/main" id="{4DC2E765-723A-8BE1-706D-D6922300A0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21" y="1058452"/>
            <a:ext cx="5294657" cy="489082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7B6B8BC-7663-9608-7A36-538E62EDD108}"/>
              </a:ext>
            </a:extLst>
          </p:cNvPr>
          <p:cNvSpPr txBox="1"/>
          <p:nvPr/>
        </p:nvSpPr>
        <p:spPr>
          <a:xfrm>
            <a:off x="395536" y="188640"/>
            <a:ext cx="5456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수강 </a:t>
            </a:r>
            <a:r>
              <a:rPr lang="en-US" altLang="ko-KR" dirty="0"/>
              <a:t>– PC</a:t>
            </a:r>
            <a:r>
              <a:rPr lang="ko-KR" altLang="en-US" dirty="0"/>
              <a:t> 버전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2A679EE-F5D7-3865-957E-FD6770EB59F6}"/>
              </a:ext>
            </a:extLst>
          </p:cNvPr>
          <p:cNvSpPr txBox="1"/>
          <p:nvPr/>
        </p:nvSpPr>
        <p:spPr>
          <a:xfrm>
            <a:off x="385757" y="689121"/>
            <a:ext cx="44117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13. </a:t>
            </a:r>
            <a:r>
              <a:rPr lang="ko-KR" altLang="en-US" dirty="0"/>
              <a:t>나의 강의실 </a:t>
            </a:r>
            <a:r>
              <a:rPr lang="en-US" altLang="ko-KR" dirty="0"/>
              <a:t>– </a:t>
            </a:r>
            <a:r>
              <a:rPr lang="ko-KR" altLang="en-US" dirty="0"/>
              <a:t>다음 강의 진행 </a:t>
            </a:r>
            <a:r>
              <a:rPr lang="ko-KR" altLang="en-US" dirty="0" err="1"/>
              <a:t>팝업창</a:t>
            </a:r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BA826ED-F3F3-B9D4-C2E4-AA67002034C6}"/>
              </a:ext>
            </a:extLst>
          </p:cNvPr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0BB7F0D-FFAB-1FF8-86DF-250C024EDFBE}"/>
              </a:ext>
            </a:extLst>
          </p:cNvPr>
          <p:cNvSpPr txBox="1"/>
          <p:nvPr/>
        </p:nvSpPr>
        <p:spPr>
          <a:xfrm>
            <a:off x="6340940" y="3811106"/>
            <a:ext cx="2448272" cy="707886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하나의 강의가  종료할 때마다 다음 강의를 진행하기 위한 팝업창이 등장합니다</a:t>
            </a:r>
            <a:r>
              <a:rPr lang="en-US" altLang="ko-KR" sz="1000" dirty="0"/>
              <a:t>. </a:t>
            </a:r>
            <a:r>
              <a:rPr lang="ko-KR" altLang="en-US" sz="1000" dirty="0"/>
              <a:t>계속 진행을 원하실 경우 </a:t>
            </a:r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확인</a:t>
            </a:r>
            <a:r>
              <a:rPr lang="en-US" altLang="ko-KR" sz="1000" dirty="0">
                <a:solidFill>
                  <a:srgbClr val="EE0000"/>
                </a:solidFill>
              </a:rPr>
              <a:t>]</a:t>
            </a:r>
            <a:r>
              <a:rPr lang="ko-KR" altLang="en-US" sz="1000" dirty="0"/>
              <a:t>버튼을 클릭하시면 됩니다</a:t>
            </a:r>
            <a:r>
              <a:rPr lang="en-US" altLang="ko-KR" sz="1000" dirty="0"/>
              <a:t>.</a:t>
            </a:r>
            <a:endParaRPr lang="en-US" altLang="ko-KR" sz="1000" dirty="0">
              <a:solidFill>
                <a:srgbClr val="EE0000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33FAEB72-FE5C-758A-171D-FA9C2F298098}"/>
              </a:ext>
            </a:extLst>
          </p:cNvPr>
          <p:cNvSpPr/>
          <p:nvPr/>
        </p:nvSpPr>
        <p:spPr>
          <a:xfrm>
            <a:off x="3603216" y="1825160"/>
            <a:ext cx="648072" cy="369331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연결선: 꺾임 9">
            <a:extLst>
              <a:ext uri="{FF2B5EF4-FFF2-40B4-BE49-F238E27FC236}">
                <a16:creationId xmlns:a16="http://schemas.microsoft.com/office/drawing/2014/main" id="{DD183F3B-3460-CF56-2157-7D88F704E6A7}"/>
              </a:ext>
            </a:extLst>
          </p:cNvPr>
          <p:cNvCxnSpPr>
            <a:cxnSpLocks/>
            <a:stCxn id="7" idx="3"/>
            <a:endCxn id="16" idx="1"/>
          </p:cNvCxnSpPr>
          <p:nvPr/>
        </p:nvCxnSpPr>
        <p:spPr>
          <a:xfrm>
            <a:off x="4251288" y="2009826"/>
            <a:ext cx="2089652" cy="2155223"/>
          </a:xfrm>
          <a:prstGeom prst="bentConnector3">
            <a:avLst/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42641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067E4D-3561-6DF0-4196-E1CDE809BE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F8EBB1BF-D8C6-85BE-E5C7-ED971B3D4A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1058453"/>
            <a:ext cx="5456943" cy="486675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72075B8-7B3B-4487-BEB5-25B049F1611D}"/>
              </a:ext>
            </a:extLst>
          </p:cNvPr>
          <p:cNvSpPr txBox="1"/>
          <p:nvPr/>
        </p:nvSpPr>
        <p:spPr>
          <a:xfrm>
            <a:off x="395536" y="188640"/>
            <a:ext cx="5456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수강 </a:t>
            </a:r>
            <a:r>
              <a:rPr lang="en-US" altLang="ko-KR" dirty="0"/>
              <a:t>– PC</a:t>
            </a:r>
            <a:r>
              <a:rPr lang="ko-KR" altLang="en-US" dirty="0"/>
              <a:t> 버전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967CAF3-2C77-6EA6-5FCE-9C64E7E81662}"/>
              </a:ext>
            </a:extLst>
          </p:cNvPr>
          <p:cNvSpPr txBox="1"/>
          <p:nvPr/>
        </p:nvSpPr>
        <p:spPr>
          <a:xfrm>
            <a:off x="385757" y="689121"/>
            <a:ext cx="35557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13. </a:t>
            </a:r>
            <a:r>
              <a:rPr lang="ko-KR" altLang="en-US" dirty="0"/>
              <a:t>나의 강의실 </a:t>
            </a:r>
            <a:r>
              <a:rPr lang="en-US" altLang="ko-KR" dirty="0"/>
              <a:t>– </a:t>
            </a:r>
            <a:r>
              <a:rPr lang="ko-KR" altLang="en-US" dirty="0"/>
              <a:t>설문조사 참여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0C7F5F7-0542-3B61-AFCA-B9B2B082C7F1}"/>
              </a:ext>
            </a:extLst>
          </p:cNvPr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55D5DB8-B7B1-3CA3-BA53-C17A5794C8FB}"/>
              </a:ext>
            </a:extLst>
          </p:cNvPr>
          <p:cNvSpPr txBox="1"/>
          <p:nvPr/>
        </p:nvSpPr>
        <p:spPr>
          <a:xfrm>
            <a:off x="6340940" y="3811106"/>
            <a:ext cx="2448272" cy="707886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교육을 모두 수강하신 후</a:t>
            </a:r>
            <a:r>
              <a:rPr lang="en-US" altLang="ko-KR" sz="1000" dirty="0">
                <a:solidFill>
                  <a:srgbClr val="EE0000"/>
                </a:solidFill>
              </a:rPr>
              <a:t>, </a:t>
            </a:r>
            <a:r>
              <a:rPr lang="ko-KR" altLang="en-US" sz="1000" dirty="0"/>
              <a:t>설문조사를 완료하셔야 수료처리가 됩니다</a:t>
            </a:r>
            <a:r>
              <a:rPr lang="en-US" altLang="ko-KR" sz="1000" dirty="0"/>
              <a:t>.</a:t>
            </a:r>
          </a:p>
          <a:p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참여하기</a:t>
            </a:r>
            <a:r>
              <a:rPr lang="en-US" altLang="ko-KR" sz="1000" dirty="0">
                <a:solidFill>
                  <a:srgbClr val="EE0000"/>
                </a:solidFill>
              </a:rPr>
              <a:t>] </a:t>
            </a:r>
            <a:r>
              <a:rPr lang="ko-KR" altLang="en-US" sz="1000" dirty="0"/>
              <a:t>버튼을 클릭하시면 설문조사 페이지로 이동되어 학습이 진행됩니다</a:t>
            </a:r>
            <a:r>
              <a:rPr lang="en-US" altLang="ko-KR" sz="1000" dirty="0"/>
              <a:t>.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6EB68643-5852-B819-E795-F6871FC12966}"/>
              </a:ext>
            </a:extLst>
          </p:cNvPr>
          <p:cNvSpPr/>
          <p:nvPr/>
        </p:nvSpPr>
        <p:spPr>
          <a:xfrm>
            <a:off x="5004048" y="4581128"/>
            <a:ext cx="504056" cy="288032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연결선: 꺾임 9">
            <a:extLst>
              <a:ext uri="{FF2B5EF4-FFF2-40B4-BE49-F238E27FC236}">
                <a16:creationId xmlns:a16="http://schemas.microsoft.com/office/drawing/2014/main" id="{9B2B1AD0-B118-AFB2-C052-B9E23B1DC013}"/>
              </a:ext>
            </a:extLst>
          </p:cNvPr>
          <p:cNvCxnSpPr>
            <a:cxnSpLocks/>
            <a:stCxn id="7" idx="3"/>
          </p:cNvCxnSpPr>
          <p:nvPr/>
        </p:nvCxnSpPr>
        <p:spPr>
          <a:xfrm flipV="1">
            <a:off x="5508104" y="4077072"/>
            <a:ext cx="832836" cy="648072"/>
          </a:xfrm>
          <a:prstGeom prst="bentConnector3">
            <a:avLst/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23197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116AC1-0FA4-5399-322E-8F48D027BC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84F29E5A-5602-B615-5286-974E54CBA5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35672"/>
            <a:ext cx="5503746" cy="475252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5E5E2A9-F947-F190-BAD9-7CA8D824C514}"/>
              </a:ext>
            </a:extLst>
          </p:cNvPr>
          <p:cNvSpPr txBox="1"/>
          <p:nvPr/>
        </p:nvSpPr>
        <p:spPr>
          <a:xfrm>
            <a:off x="395536" y="188640"/>
            <a:ext cx="5456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수강 </a:t>
            </a:r>
            <a:r>
              <a:rPr lang="en-US" altLang="ko-KR" dirty="0"/>
              <a:t>– PC</a:t>
            </a:r>
            <a:r>
              <a:rPr lang="ko-KR" altLang="en-US" dirty="0"/>
              <a:t> 버전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1C34DA9-C38C-02AE-4CAA-B278AD8ED186}"/>
              </a:ext>
            </a:extLst>
          </p:cNvPr>
          <p:cNvSpPr txBox="1"/>
          <p:nvPr/>
        </p:nvSpPr>
        <p:spPr>
          <a:xfrm>
            <a:off x="385757" y="689121"/>
            <a:ext cx="44117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14. </a:t>
            </a:r>
            <a:r>
              <a:rPr lang="ko-KR" altLang="en-US" dirty="0"/>
              <a:t>나의 강의실 </a:t>
            </a:r>
            <a:r>
              <a:rPr lang="en-US" altLang="ko-KR" dirty="0"/>
              <a:t>– </a:t>
            </a:r>
            <a:r>
              <a:rPr lang="ko-KR" altLang="en-US" dirty="0"/>
              <a:t>설문조사 작성 후 제출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50CBF4E-875E-A8FE-08FF-4752A15C3162}"/>
              </a:ext>
            </a:extLst>
          </p:cNvPr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04E6FC1-B492-65E6-2AA0-E3EA45592486}"/>
              </a:ext>
            </a:extLst>
          </p:cNvPr>
          <p:cNvSpPr txBox="1"/>
          <p:nvPr/>
        </p:nvSpPr>
        <p:spPr>
          <a:xfrm>
            <a:off x="6340940" y="3811106"/>
            <a:ext cx="2448272" cy="553998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000" dirty="0"/>
              <a:t>16</a:t>
            </a:r>
            <a:r>
              <a:rPr lang="ko-KR" altLang="en-US" sz="1000" dirty="0"/>
              <a:t>개의 문항에 대한 설문을 마친 후에 </a:t>
            </a:r>
            <a:r>
              <a:rPr lang="en-US" altLang="ko-KR" sz="1000" dirty="0"/>
              <a:t>,</a:t>
            </a:r>
            <a:r>
              <a:rPr lang="en-US" altLang="ko-KR" sz="1000" dirty="0">
                <a:solidFill>
                  <a:srgbClr val="EE0000"/>
                </a:solidFill>
              </a:rPr>
              <a:t> [</a:t>
            </a:r>
            <a:r>
              <a:rPr lang="ko-KR" altLang="en-US" sz="1000" dirty="0">
                <a:solidFill>
                  <a:srgbClr val="EE0000"/>
                </a:solidFill>
              </a:rPr>
              <a:t>제출하기</a:t>
            </a:r>
            <a:r>
              <a:rPr lang="en-US" altLang="ko-KR" sz="1000" dirty="0">
                <a:solidFill>
                  <a:srgbClr val="EE0000"/>
                </a:solidFill>
              </a:rPr>
              <a:t>] </a:t>
            </a:r>
            <a:r>
              <a:rPr lang="ko-KR" altLang="en-US" sz="1000" dirty="0"/>
              <a:t>버튼을 클릭하시면 설문조사가 완료됩니다</a:t>
            </a:r>
            <a:r>
              <a:rPr lang="en-US" altLang="ko-KR" sz="1000" dirty="0"/>
              <a:t>.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9140E324-67FF-7EBE-BFC8-E03A7B983DEB}"/>
              </a:ext>
            </a:extLst>
          </p:cNvPr>
          <p:cNvSpPr/>
          <p:nvPr/>
        </p:nvSpPr>
        <p:spPr>
          <a:xfrm>
            <a:off x="2590486" y="5556152"/>
            <a:ext cx="792088" cy="432048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연결선: 꺾임 9">
            <a:extLst>
              <a:ext uri="{FF2B5EF4-FFF2-40B4-BE49-F238E27FC236}">
                <a16:creationId xmlns:a16="http://schemas.microsoft.com/office/drawing/2014/main" id="{DCC25CBB-1BB2-6F40-1A4B-FC604BCF8282}"/>
              </a:ext>
            </a:extLst>
          </p:cNvPr>
          <p:cNvCxnSpPr>
            <a:cxnSpLocks/>
            <a:stCxn id="7" idx="3"/>
            <a:endCxn id="16" idx="1"/>
          </p:cNvCxnSpPr>
          <p:nvPr/>
        </p:nvCxnSpPr>
        <p:spPr>
          <a:xfrm flipV="1">
            <a:off x="3382574" y="4088105"/>
            <a:ext cx="2958366" cy="1684071"/>
          </a:xfrm>
          <a:prstGeom prst="bentConnector3">
            <a:avLst>
              <a:gd name="adj1" fmla="val 50000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34418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9561ED-6E00-8CED-BFB0-D789D36EC9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CB18F7B9-BEF7-0610-C074-8419162ACB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788" y="1189603"/>
            <a:ext cx="5497691" cy="475967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7C6701A-6DAB-5E08-FA6F-016FE5F6C90D}"/>
              </a:ext>
            </a:extLst>
          </p:cNvPr>
          <p:cNvSpPr txBox="1"/>
          <p:nvPr/>
        </p:nvSpPr>
        <p:spPr>
          <a:xfrm>
            <a:off x="395536" y="188640"/>
            <a:ext cx="5456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수강 </a:t>
            </a:r>
            <a:r>
              <a:rPr lang="en-US" altLang="ko-KR" dirty="0"/>
              <a:t>– PC</a:t>
            </a:r>
            <a:r>
              <a:rPr lang="ko-KR" altLang="en-US" dirty="0"/>
              <a:t> 버전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4D4661-21DA-60F0-A6CA-09566ECBAFB4}"/>
              </a:ext>
            </a:extLst>
          </p:cNvPr>
          <p:cNvSpPr txBox="1"/>
          <p:nvPr/>
        </p:nvSpPr>
        <p:spPr>
          <a:xfrm>
            <a:off x="385757" y="689121"/>
            <a:ext cx="33249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15. </a:t>
            </a:r>
            <a:r>
              <a:rPr lang="ko-KR" altLang="en-US" dirty="0"/>
              <a:t>나의 강의실 </a:t>
            </a:r>
            <a:r>
              <a:rPr lang="en-US" altLang="ko-KR" dirty="0"/>
              <a:t>– </a:t>
            </a:r>
            <a:r>
              <a:rPr lang="ko-KR" altLang="en-US" dirty="0"/>
              <a:t>수료증 출력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BC11C804-196A-8450-2EBA-A877CD1FA7DF}"/>
              </a:ext>
            </a:extLst>
          </p:cNvPr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957147C-F8E5-B906-6C06-9F0708F1C1B8}"/>
              </a:ext>
            </a:extLst>
          </p:cNvPr>
          <p:cNvSpPr txBox="1"/>
          <p:nvPr/>
        </p:nvSpPr>
        <p:spPr>
          <a:xfrm>
            <a:off x="6340940" y="3050604"/>
            <a:ext cx="2448272" cy="553998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설문조사 완료 후 </a:t>
            </a:r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수료증 출력</a:t>
            </a:r>
            <a:r>
              <a:rPr lang="en-US" altLang="ko-KR" sz="1000" dirty="0">
                <a:solidFill>
                  <a:srgbClr val="EE0000"/>
                </a:solidFill>
              </a:rPr>
              <a:t>]</a:t>
            </a:r>
            <a:r>
              <a:rPr lang="ko-KR" altLang="en-US" sz="1000" dirty="0"/>
              <a:t>버튼을 클릭하시면 수료증을 출력할 수 있습니다</a:t>
            </a:r>
            <a:r>
              <a:rPr lang="en-US" altLang="ko-KR" sz="1000" dirty="0"/>
              <a:t>.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5C8724B9-F45B-6DD8-9699-79B580821887}"/>
              </a:ext>
            </a:extLst>
          </p:cNvPr>
          <p:cNvSpPr/>
          <p:nvPr/>
        </p:nvSpPr>
        <p:spPr>
          <a:xfrm>
            <a:off x="4355976" y="4509120"/>
            <a:ext cx="576064" cy="360040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연결선: 꺾임 9">
            <a:extLst>
              <a:ext uri="{FF2B5EF4-FFF2-40B4-BE49-F238E27FC236}">
                <a16:creationId xmlns:a16="http://schemas.microsoft.com/office/drawing/2014/main" id="{C76358B8-AE89-0EDA-A00A-3E6CFB0108C7}"/>
              </a:ext>
            </a:extLst>
          </p:cNvPr>
          <p:cNvCxnSpPr>
            <a:cxnSpLocks/>
            <a:stCxn id="7" idx="3"/>
            <a:endCxn id="16" idx="1"/>
          </p:cNvCxnSpPr>
          <p:nvPr/>
        </p:nvCxnSpPr>
        <p:spPr>
          <a:xfrm flipV="1">
            <a:off x="4932040" y="3327603"/>
            <a:ext cx="1408900" cy="1361537"/>
          </a:xfrm>
          <a:prstGeom prst="bentConnector3">
            <a:avLst>
              <a:gd name="adj1" fmla="val 50000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28125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BC0951-3613-B01C-0B80-92FF7E52A2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DB7179CB-DA85-8E99-58A5-BC0DBC23B4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88" y="1159998"/>
            <a:ext cx="5652120" cy="494806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F5FCD5C-7C48-EFD9-E629-F6C8D8921305}"/>
              </a:ext>
            </a:extLst>
          </p:cNvPr>
          <p:cNvSpPr txBox="1"/>
          <p:nvPr/>
        </p:nvSpPr>
        <p:spPr>
          <a:xfrm>
            <a:off x="395536" y="188640"/>
            <a:ext cx="64716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예약수정</a:t>
            </a:r>
            <a:r>
              <a:rPr lang="en-US" altLang="ko-KR" dirty="0"/>
              <a:t>/</a:t>
            </a:r>
            <a:r>
              <a:rPr lang="ko-KR" altLang="en-US" dirty="0"/>
              <a:t>취소 </a:t>
            </a:r>
            <a:r>
              <a:rPr lang="en-US" altLang="ko-KR" dirty="0"/>
              <a:t>– PC</a:t>
            </a:r>
            <a:r>
              <a:rPr lang="ko-KR" altLang="en-US" dirty="0"/>
              <a:t> 버전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DEC2E6D-1A76-D4B2-0044-233E2DDD3A58}"/>
              </a:ext>
            </a:extLst>
          </p:cNvPr>
          <p:cNvSpPr txBox="1"/>
          <p:nvPr/>
        </p:nvSpPr>
        <p:spPr>
          <a:xfrm>
            <a:off x="385757" y="689121"/>
            <a:ext cx="2129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17. </a:t>
            </a:r>
            <a:r>
              <a:rPr lang="ko-KR" altLang="en-US" dirty="0"/>
              <a:t>예약수정</a:t>
            </a:r>
            <a:r>
              <a:rPr lang="en-US" altLang="ko-KR" dirty="0"/>
              <a:t>/</a:t>
            </a:r>
            <a:r>
              <a:rPr lang="ko-KR" altLang="en-US" dirty="0"/>
              <a:t>취소 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1F58BCB5-832D-6868-45C1-20A0029D507D}"/>
              </a:ext>
            </a:extLst>
          </p:cNvPr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09803610-B30C-B7EE-E9ED-8FAA650F7C12}"/>
              </a:ext>
            </a:extLst>
          </p:cNvPr>
          <p:cNvSpPr/>
          <p:nvPr/>
        </p:nvSpPr>
        <p:spPr>
          <a:xfrm>
            <a:off x="2683279" y="1772816"/>
            <a:ext cx="576064" cy="360040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연결선: 꺾임 9">
            <a:extLst>
              <a:ext uri="{FF2B5EF4-FFF2-40B4-BE49-F238E27FC236}">
                <a16:creationId xmlns:a16="http://schemas.microsoft.com/office/drawing/2014/main" id="{253DEABD-8E72-BA25-C651-9A4FD396A2DA}"/>
              </a:ext>
            </a:extLst>
          </p:cNvPr>
          <p:cNvCxnSpPr>
            <a:cxnSpLocks/>
            <a:stCxn id="7" idx="3"/>
          </p:cNvCxnSpPr>
          <p:nvPr/>
        </p:nvCxnSpPr>
        <p:spPr>
          <a:xfrm>
            <a:off x="3259343" y="1952836"/>
            <a:ext cx="3081597" cy="1374767"/>
          </a:xfrm>
          <a:prstGeom prst="bentConnector3">
            <a:avLst>
              <a:gd name="adj1" fmla="val 50000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613B63BA-C999-513F-A5D9-75D38A3D00D4}"/>
              </a:ext>
            </a:extLst>
          </p:cNvPr>
          <p:cNvSpPr txBox="1"/>
          <p:nvPr/>
        </p:nvSpPr>
        <p:spPr>
          <a:xfrm>
            <a:off x="6340940" y="3049783"/>
            <a:ext cx="2448272" cy="707886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상단의 </a:t>
            </a:r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예약수정</a:t>
            </a:r>
            <a:r>
              <a:rPr lang="en-US" altLang="ko-KR" sz="1000" dirty="0">
                <a:solidFill>
                  <a:srgbClr val="EE0000"/>
                </a:solidFill>
              </a:rPr>
              <a:t>/</a:t>
            </a:r>
            <a:r>
              <a:rPr lang="ko-KR" altLang="en-US" sz="1000" dirty="0">
                <a:solidFill>
                  <a:srgbClr val="EE0000"/>
                </a:solidFill>
              </a:rPr>
              <a:t>취소</a:t>
            </a:r>
            <a:r>
              <a:rPr lang="en-US" altLang="ko-KR" sz="1000" dirty="0">
                <a:solidFill>
                  <a:srgbClr val="EE0000"/>
                </a:solidFill>
              </a:rPr>
              <a:t>]</a:t>
            </a:r>
            <a:r>
              <a:rPr lang="ko-KR" altLang="en-US" sz="1000" dirty="0">
                <a:solidFill>
                  <a:srgbClr val="EE0000"/>
                </a:solidFill>
              </a:rPr>
              <a:t> </a:t>
            </a:r>
            <a:r>
              <a:rPr lang="ko-KR" altLang="en-US" sz="1000" dirty="0"/>
              <a:t>버튼 클릭하시면 </a:t>
            </a:r>
            <a:r>
              <a:rPr lang="en-US" altLang="ko-KR" sz="1000" dirty="0"/>
              <a:t>‘</a:t>
            </a:r>
            <a:r>
              <a:rPr lang="ko-KR" altLang="en-US" sz="1000" dirty="0"/>
              <a:t>예약관리</a:t>
            </a:r>
            <a:r>
              <a:rPr lang="en-US" altLang="ko-KR" sz="1000" dirty="0"/>
              <a:t>’</a:t>
            </a:r>
            <a:r>
              <a:rPr lang="ko-KR" altLang="en-US" sz="1000" dirty="0"/>
              <a:t>창으로 이동하여 예약하신 신청정보를 수정하거나 교육을 취소하실 수 있습니다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14338516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D2D5EE-D724-5CE9-77BE-808ED0B175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C3AF1C5E-B7D6-C03A-B2DF-A996BEE871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24" y="1058453"/>
            <a:ext cx="5724128" cy="489082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D3B32F8-B5DF-E831-39EA-1198757B3F38}"/>
              </a:ext>
            </a:extLst>
          </p:cNvPr>
          <p:cNvSpPr txBox="1"/>
          <p:nvPr/>
        </p:nvSpPr>
        <p:spPr>
          <a:xfrm>
            <a:off x="395536" y="188640"/>
            <a:ext cx="64716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예약수정</a:t>
            </a:r>
            <a:r>
              <a:rPr lang="en-US" altLang="ko-KR" dirty="0"/>
              <a:t>/</a:t>
            </a:r>
            <a:r>
              <a:rPr lang="ko-KR" altLang="en-US" dirty="0"/>
              <a:t>취소 </a:t>
            </a:r>
            <a:r>
              <a:rPr lang="en-US" altLang="ko-KR" dirty="0"/>
              <a:t>– PC</a:t>
            </a:r>
            <a:r>
              <a:rPr lang="ko-KR" altLang="en-US" dirty="0"/>
              <a:t> 버전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2CF732-AF67-5F36-BDE9-329954DA5F6A}"/>
              </a:ext>
            </a:extLst>
          </p:cNvPr>
          <p:cNvSpPr txBox="1"/>
          <p:nvPr/>
        </p:nvSpPr>
        <p:spPr>
          <a:xfrm>
            <a:off x="385757" y="689121"/>
            <a:ext cx="2129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18. </a:t>
            </a:r>
            <a:r>
              <a:rPr lang="ko-KR" altLang="en-US" dirty="0"/>
              <a:t>예약수정</a:t>
            </a:r>
            <a:r>
              <a:rPr lang="en-US" altLang="ko-KR" dirty="0"/>
              <a:t>/</a:t>
            </a:r>
            <a:r>
              <a:rPr lang="ko-KR" altLang="en-US" dirty="0"/>
              <a:t>취소 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5F2505D6-1B8A-C7C5-1498-1D3888B53D4A}"/>
              </a:ext>
            </a:extLst>
          </p:cNvPr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1E28F033-C953-3C9A-320F-7CE06929358B}"/>
              </a:ext>
            </a:extLst>
          </p:cNvPr>
          <p:cNvSpPr/>
          <p:nvPr/>
        </p:nvSpPr>
        <p:spPr>
          <a:xfrm>
            <a:off x="5237955" y="5093423"/>
            <a:ext cx="576064" cy="360040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연결선: 꺾임 9">
            <a:extLst>
              <a:ext uri="{FF2B5EF4-FFF2-40B4-BE49-F238E27FC236}">
                <a16:creationId xmlns:a16="http://schemas.microsoft.com/office/drawing/2014/main" id="{6599E4FE-8ADB-870E-1663-20336343F8D5}"/>
              </a:ext>
            </a:extLst>
          </p:cNvPr>
          <p:cNvCxnSpPr>
            <a:cxnSpLocks/>
            <a:stCxn id="7" idx="3"/>
            <a:endCxn id="12" idx="1"/>
          </p:cNvCxnSpPr>
          <p:nvPr/>
        </p:nvCxnSpPr>
        <p:spPr>
          <a:xfrm flipV="1">
            <a:off x="5814019" y="3249838"/>
            <a:ext cx="526921" cy="2023605"/>
          </a:xfrm>
          <a:prstGeom prst="bentConnector3">
            <a:avLst>
              <a:gd name="adj1" fmla="val 50000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7908CF5D-ABA7-4543-7760-9531AAD77BCE}"/>
              </a:ext>
            </a:extLst>
          </p:cNvPr>
          <p:cNvSpPr txBox="1"/>
          <p:nvPr/>
        </p:nvSpPr>
        <p:spPr>
          <a:xfrm>
            <a:off x="6340940" y="3049783"/>
            <a:ext cx="2448272" cy="400110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취소신청하기</a:t>
            </a:r>
            <a:r>
              <a:rPr lang="en-US" altLang="ko-KR" sz="1000" dirty="0">
                <a:solidFill>
                  <a:srgbClr val="EE0000"/>
                </a:solidFill>
              </a:rPr>
              <a:t>]</a:t>
            </a:r>
            <a:r>
              <a:rPr lang="ko-KR" altLang="en-US" sz="1000" dirty="0">
                <a:solidFill>
                  <a:srgbClr val="EE0000"/>
                </a:solidFill>
              </a:rPr>
              <a:t> </a:t>
            </a:r>
            <a:r>
              <a:rPr lang="ko-KR" altLang="en-US" sz="1000" dirty="0"/>
              <a:t>버튼 클릭하시면 예약하신 교육을 취소하실 수 있습니다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cxnSp>
        <p:nvCxnSpPr>
          <p:cNvPr id="2" name="연결선: 꺾임 1">
            <a:extLst>
              <a:ext uri="{FF2B5EF4-FFF2-40B4-BE49-F238E27FC236}">
                <a16:creationId xmlns:a16="http://schemas.microsoft.com/office/drawing/2014/main" id="{2725D748-BFA7-0C58-B786-C260D738C3E7}"/>
              </a:ext>
            </a:extLst>
          </p:cNvPr>
          <p:cNvCxnSpPr>
            <a:cxnSpLocks/>
            <a:endCxn id="6" idx="1"/>
          </p:cNvCxnSpPr>
          <p:nvPr/>
        </p:nvCxnSpPr>
        <p:spPr>
          <a:xfrm flipV="1">
            <a:off x="3329982" y="2549302"/>
            <a:ext cx="2984162" cy="2536057"/>
          </a:xfrm>
          <a:prstGeom prst="bentConnector3">
            <a:avLst>
              <a:gd name="adj1" fmla="val 98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36891523-0EC3-DC33-0EDB-C042DC1F2D0E}"/>
              </a:ext>
            </a:extLst>
          </p:cNvPr>
          <p:cNvSpPr txBox="1"/>
          <p:nvPr/>
        </p:nvSpPr>
        <p:spPr>
          <a:xfrm>
            <a:off x="6314144" y="2349247"/>
            <a:ext cx="2448272" cy="400110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신청정보수정</a:t>
            </a:r>
            <a:r>
              <a:rPr lang="en-US" altLang="ko-KR" sz="1000" dirty="0">
                <a:solidFill>
                  <a:srgbClr val="EE0000"/>
                </a:solidFill>
              </a:rPr>
              <a:t>]</a:t>
            </a:r>
            <a:r>
              <a:rPr lang="ko-KR" altLang="en-US" sz="1000" dirty="0">
                <a:solidFill>
                  <a:srgbClr val="EE0000"/>
                </a:solidFill>
              </a:rPr>
              <a:t> </a:t>
            </a:r>
            <a:r>
              <a:rPr lang="ko-KR" altLang="en-US" sz="1000" dirty="0"/>
              <a:t>버튼 클릭하시면 신청 </a:t>
            </a:r>
            <a:r>
              <a:rPr lang="ko-KR" altLang="en-US" sz="1000" dirty="0" err="1"/>
              <a:t>정보을</a:t>
            </a:r>
            <a:r>
              <a:rPr lang="ko-KR" altLang="en-US" sz="1000" dirty="0"/>
              <a:t> 수정하실 수  있습니다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8A53D9CB-23AD-1312-59D9-A4A3BA608B24}"/>
              </a:ext>
            </a:extLst>
          </p:cNvPr>
          <p:cNvSpPr/>
          <p:nvPr/>
        </p:nvSpPr>
        <p:spPr>
          <a:xfrm>
            <a:off x="3059832" y="5085184"/>
            <a:ext cx="576064" cy="360040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07882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91880" y="2924944"/>
            <a:ext cx="20585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감사합니다</a:t>
            </a:r>
            <a:r>
              <a:rPr lang="en-US" altLang="ko-K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ko-KR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228184" y="4797152"/>
            <a:ext cx="23807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문의 </a:t>
            </a:r>
            <a:r>
              <a:rPr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053)765-3000</a:t>
            </a:r>
          </a:p>
          <a:p>
            <a:pPr algn="r"/>
            <a:r>
              <a:rPr lang="ko-KR" alt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교학과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335539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1319</TotalTime>
  <Words>945</Words>
  <Application>Microsoft Office PowerPoint</Application>
  <PresentationFormat>화면 슬라이드 쇼(4:3)</PresentationFormat>
  <Paragraphs>115</Paragraphs>
  <Slides>20</Slides>
  <Notes>13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3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Jisung Jeon</dc:creator>
  <cp:lastModifiedBy>지민 김</cp:lastModifiedBy>
  <cp:revision>58</cp:revision>
  <dcterms:created xsi:type="dcterms:W3CDTF">2021-03-09T06:16:38Z</dcterms:created>
  <dcterms:modified xsi:type="dcterms:W3CDTF">2026-05-22T00:30:19Z</dcterms:modified>
</cp:coreProperties>
</file>